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E0FBF5-CEEA-4264-BD27-13A0B25C77DD}" v="4" dt="2021-07-23T03:39:35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3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4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0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3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8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4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8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8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3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49E6-C3E2-4E6C-81C5-125A0497AC14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1983-7837-4AD2-A2AF-21E7C01EA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1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399937616?app_id=12296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Dosis" panose="02010503020202060003" pitchFamily="2" charset="0"/>
              </a:rPr>
              <a:t>To Kill a Mockingbird – </a:t>
            </a:r>
            <a:br>
              <a:rPr lang="en-US" dirty="0">
                <a:latin typeface="Dosis" panose="02010503020202060003" pitchFamily="2" charset="0"/>
              </a:rPr>
            </a:br>
            <a:r>
              <a:rPr lang="en-US" dirty="0">
                <a:latin typeface="Dosis" panose="02010503020202060003" pitchFamily="2" charset="0"/>
              </a:rPr>
              <a:t>the Podcast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Dosis" panose="02010503020202060003" pitchFamily="2" charset="0"/>
              </a:rPr>
              <a:t>Using decomposition to explore characters and themes from the novel</a:t>
            </a:r>
            <a:endParaRPr lang="en-US" dirty="0">
              <a:latin typeface="Dosis" panose="02010503020202060003" pitchFamily="2" charset="0"/>
            </a:endParaRPr>
          </a:p>
        </p:txBody>
      </p:sp>
      <p:pic>
        <p:nvPicPr>
          <p:cNvPr id="1026" name="Picture 2" descr="https://img.clipartfest.com/3645abd2f84f9c9437291a557ebfaa23_tower-podcast-radio-signal-podcast-clipart-free_486-48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210050"/>
            <a:ext cx="27813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clipartpanda.com/podcast-clipart-podcast-logoInSto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0"/>
            <a:ext cx="2857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-media-cache-ak0.pinimg.com/736x/7a/7f/ce/7a7fce66e90ea70715c2bf6ff6f6aa2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6676"/>
            <a:ext cx="214312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lipartster.com/images/188/mockingbird-outline-free-vector-mockingbird-clip-0DxIew-clip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325" y="4429919"/>
            <a:ext cx="2600325" cy="230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08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Podcast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and your team will be creating a podcast about To Kill a Mockingbird. Your podcast will be roughly five minutes long, and will include music, interviews, conversations and more.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exactly fills the time of your podcast is up to you. You must choose options from our list, making sure that your total number of points is </a:t>
            </a:r>
            <a:r>
              <a:rPr lang="en-US" u="sng" dirty="0"/>
              <a:t>at least 50</a:t>
            </a:r>
            <a:r>
              <a:rPr lang="en-US" dirty="0"/>
              <a:t>. These points will make up the effort half of your project grade; the remaining fifty points will be assigned based on the rubric at the end of this packet.</a:t>
            </a:r>
          </a:p>
        </p:txBody>
      </p:sp>
    </p:spTree>
    <p:extLst>
      <p:ext uri="{BB962C8B-B14F-4D97-AF65-F5344CB8AC3E}">
        <p14:creationId xmlns:p14="http://schemas.microsoft.com/office/powerpoint/2010/main" val="163912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Podcast component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2542"/>
            <a:ext cx="10515600" cy="49458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5 points each</a:t>
            </a:r>
          </a:p>
          <a:p>
            <a:pPr lvl="0"/>
            <a:r>
              <a:rPr lang="en-US" sz="1600" dirty="0"/>
              <a:t>Commercial from a sponsor that relates to one of the themes or symbols from the novel</a:t>
            </a:r>
          </a:p>
          <a:p>
            <a:pPr lvl="0"/>
            <a:r>
              <a:rPr lang="en-US" sz="1600" dirty="0"/>
              <a:t>Intro music to start your podcast </a:t>
            </a:r>
            <a:r>
              <a:rPr lang="en-US" sz="1600" u="sng" dirty="0"/>
              <a:t>and</a:t>
            </a:r>
            <a:r>
              <a:rPr lang="en-US" sz="1600" dirty="0"/>
              <a:t> exit music to end your podcast (5 points total)</a:t>
            </a:r>
          </a:p>
          <a:p>
            <a:pPr lvl="0"/>
            <a:r>
              <a:rPr lang="en-US" sz="1600" dirty="0"/>
              <a:t>Song snippet that is thematically relevant to the novel</a:t>
            </a:r>
          </a:p>
          <a:p>
            <a:pPr marL="0" indent="0">
              <a:buNone/>
            </a:pPr>
            <a:r>
              <a:rPr lang="en-US" sz="2000" b="1" dirty="0"/>
              <a:t>10 points each</a:t>
            </a:r>
          </a:p>
          <a:p>
            <a:pPr lvl="0"/>
            <a:r>
              <a:rPr lang="en-US" sz="1600" dirty="0"/>
              <a:t>Interview with a character about a specific event in the novel</a:t>
            </a:r>
          </a:p>
          <a:p>
            <a:pPr lvl="0"/>
            <a:r>
              <a:rPr lang="en-US" sz="1600" dirty="0"/>
              <a:t>Interview with a character about another character in the novel</a:t>
            </a:r>
          </a:p>
          <a:p>
            <a:pPr lvl="0"/>
            <a:r>
              <a:rPr lang="en-US" sz="1600" dirty="0"/>
              <a:t>Conversation between two characters in the novel</a:t>
            </a:r>
          </a:p>
          <a:p>
            <a:pPr marL="0" indent="0">
              <a:buNone/>
            </a:pPr>
            <a:r>
              <a:rPr lang="en-US" sz="2000" b="1" dirty="0"/>
              <a:t>15 points each</a:t>
            </a:r>
          </a:p>
          <a:p>
            <a:pPr lvl="0"/>
            <a:r>
              <a:rPr lang="en-US" sz="1600" dirty="0"/>
              <a:t>Interview with a character about a central theme from the novel</a:t>
            </a:r>
          </a:p>
          <a:p>
            <a:pPr lvl="0"/>
            <a:r>
              <a:rPr lang="en-US" sz="1600" dirty="0"/>
              <a:t>Interview with Harper Lee about a central theme from or her inspiration for the novel</a:t>
            </a:r>
          </a:p>
          <a:p>
            <a:pPr lvl="0"/>
            <a:r>
              <a:rPr lang="en-US" sz="1600" dirty="0"/>
              <a:t>News story about a related real-world historical event</a:t>
            </a:r>
          </a:p>
          <a:p>
            <a:pPr lvl="0"/>
            <a:r>
              <a:rPr lang="en-US" sz="1600" dirty="0"/>
              <a:t>Poem or rap about a central theme or major event in the novel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If you have another idea, you must ask if it is acceptable and how many points it is worth.</a:t>
            </a:r>
          </a:p>
        </p:txBody>
      </p:sp>
    </p:spTree>
    <p:extLst>
      <p:ext uri="{BB962C8B-B14F-4D97-AF65-F5344CB8AC3E}">
        <p14:creationId xmlns:p14="http://schemas.microsoft.com/office/powerpoint/2010/main" val="210537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podcast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3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will work with your team to first create an outline of your podcast.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Once your outline is approved, you will write out a complete script and rehearse it, seeing how long your podcast will be as planned.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Once your script is approved, you may begin recording and editing your podcast.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You cannot start recording or editing until your script is approved.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2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2.bp.blogspot.com/-sP_kSch-2bA/V5dwiHuhi_I/AAAAAAAA2cs/OUUvLw7NyqEo3QNUYLSObtHroyPKQuJ1gCLcB/s1600/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"/>
            <a:ext cx="10858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575" y="85725"/>
            <a:ext cx="1292662" cy="66198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7200" dirty="0" err="1">
                <a:latin typeface="Dosis" panose="02010503020202060003" pitchFamily="2" charset="0"/>
              </a:rPr>
              <a:t>Soundtrap</a:t>
            </a:r>
            <a:endParaRPr lang="en-US" sz="7200" dirty="0">
              <a:latin typeface="Dosis" panose="0201050302020206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62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" action="ppaction://media"/>
            <a:extLst>
              <a:ext uri="{FF2B5EF4-FFF2-40B4-BE49-F238E27FC236}">
                <a16:creationId xmlns:a16="http://schemas.microsoft.com/office/drawing/2014/main" id="{5CE7862A-A0BE-45B7-AB88-001BAF5E086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5404" y="3040"/>
            <a:ext cx="12191999" cy="684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1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323040"/>
              </p:ext>
            </p:extLst>
          </p:nvPr>
        </p:nvGraphicFramePr>
        <p:xfrm>
          <a:off x="63845" y="0"/>
          <a:ext cx="12051955" cy="7022592"/>
        </p:xfrm>
        <a:graphic>
          <a:graphicData uri="http://schemas.openxmlformats.org/drawingml/2006/table">
            <a:tbl>
              <a:tblPr firstRow="1" firstCol="1" bandRow="1"/>
              <a:tblGrid>
                <a:gridCol w="1243913">
                  <a:extLst>
                    <a:ext uri="{9D8B030D-6E8A-4147-A177-3AD203B41FA5}">
                      <a16:colId xmlns:a16="http://schemas.microsoft.com/office/drawing/2014/main" val="3672037703"/>
                    </a:ext>
                  </a:extLst>
                </a:gridCol>
                <a:gridCol w="1385228">
                  <a:extLst>
                    <a:ext uri="{9D8B030D-6E8A-4147-A177-3AD203B41FA5}">
                      <a16:colId xmlns:a16="http://schemas.microsoft.com/office/drawing/2014/main" val="681875690"/>
                    </a:ext>
                  </a:extLst>
                </a:gridCol>
                <a:gridCol w="1498015">
                  <a:extLst>
                    <a:ext uri="{9D8B030D-6E8A-4147-A177-3AD203B41FA5}">
                      <a16:colId xmlns:a16="http://schemas.microsoft.com/office/drawing/2014/main" val="143867304"/>
                    </a:ext>
                  </a:extLst>
                </a:gridCol>
                <a:gridCol w="1642923">
                  <a:extLst>
                    <a:ext uri="{9D8B030D-6E8A-4147-A177-3AD203B41FA5}">
                      <a16:colId xmlns:a16="http://schemas.microsoft.com/office/drawing/2014/main" val="2726879435"/>
                    </a:ext>
                  </a:extLst>
                </a:gridCol>
                <a:gridCol w="1232083">
                  <a:extLst>
                    <a:ext uri="{9D8B030D-6E8A-4147-A177-3AD203B41FA5}">
                      <a16:colId xmlns:a16="http://schemas.microsoft.com/office/drawing/2014/main" val="529337368"/>
                    </a:ext>
                  </a:extLst>
                </a:gridCol>
                <a:gridCol w="1908855">
                  <a:extLst>
                    <a:ext uri="{9D8B030D-6E8A-4147-A177-3AD203B41FA5}">
                      <a16:colId xmlns:a16="http://schemas.microsoft.com/office/drawing/2014/main" val="2178428434"/>
                    </a:ext>
                  </a:extLst>
                </a:gridCol>
                <a:gridCol w="561323">
                  <a:extLst>
                    <a:ext uri="{9D8B030D-6E8A-4147-A177-3AD203B41FA5}">
                      <a16:colId xmlns:a16="http://schemas.microsoft.com/office/drawing/2014/main" val="3377749861"/>
                    </a:ext>
                  </a:extLst>
                </a:gridCol>
                <a:gridCol w="2579615">
                  <a:extLst>
                    <a:ext uri="{9D8B030D-6E8A-4147-A177-3AD203B41FA5}">
                      <a16:colId xmlns:a16="http://schemas.microsoft.com/office/drawing/2014/main" val="730669789"/>
                    </a:ext>
                  </a:extLst>
                </a:gridCol>
              </a:tblGrid>
              <a:tr h="453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Doesn’t Meet Expectations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Approaching Expectations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[1-4]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Meets Expectations 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[5-8]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Exceeds Expectations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[9-10]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027390"/>
                  </a:ext>
                </a:extLst>
              </a:tr>
              <a:tr h="1212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Outline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Outline not completed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Outline shows little planning effort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Few details included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Outline is messy and has many spelling and grammar errors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Outline shows some planning effort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details included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Outline is a little messy and has some spelling and grammar errors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Outline shows significant planning effort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details included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Outline is neat and polished and has very few spelling and grammar errors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045676"/>
                  </a:ext>
                </a:extLst>
              </a:tr>
              <a:tr h="10226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Script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Script not completed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Script is incomplete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Dialogue is not written in complete sentences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Script has many spelling and grammar errors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Script is mostly complete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Dialogue is mostly written in complete sentences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Script has few spelling and grammar errors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Script is complete and professional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Dialogue is written in complete sentences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Script has very few or no spelling and grammar errors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729731"/>
                  </a:ext>
                </a:extLst>
              </a:tr>
              <a:tr h="10226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Podcast: Content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does not follow any of the guidelines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Connections to the novel are non-existent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is boring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follows some of the guidelines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Connections to the novel are weak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is sometimes interesting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follows most of the guidelines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Connections to the novel are strong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is consistently interesting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follows all of the guidelines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Connections to the novel are rich and very strong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is creative and captivating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713549"/>
                  </a:ext>
                </a:extLst>
              </a:tr>
              <a:tr h="1212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Podcast: Professionalism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Speech is impossible to understand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 levels are all over the place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Speakers sound like they do not take their roles seriously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Speech is hard to understand at times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 levels fluctuate significantly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Speakers sometimes do not take their roles seriously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Speech is occasionally hard to understand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 levels fluctuate at times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Speakers usually take their roles seriously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Speech is clear and understandable throughout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 levels are well-balanced throughout entire podcast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Speakers consistently take their roles seriously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060464"/>
                  </a:ext>
                </a:extLst>
              </a:tr>
              <a:tr h="1212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Teamwork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evidence of collaboration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team members fought or ignored one another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person seemed to make all of the decisions without consulting teammates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Little evidence of collaboration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team members fought or ignored each other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person seemed to make most of the decisions without consulting teammates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evidence of collaboration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functioned reasonably well to split work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shared decision-making for most decisions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Strong evidence of great collaboration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members showed great leadership and cooperation in sharing work and decision-making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570516"/>
                  </a:ext>
                </a:extLst>
              </a:tr>
              <a:tr h="1535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01" marR="71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01" marR="71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01" marR="71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01" marR="71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01" marR="71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8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25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708</Words>
  <Application>Microsoft Office PowerPoint</Application>
  <PresentationFormat>Widescreen</PresentationFormat>
  <Paragraphs>102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 Kill a Mockingbird –  the Podcast</vt:lpstr>
      <vt:lpstr>Your Podcast</vt:lpstr>
      <vt:lpstr>Podcast component options</vt:lpstr>
      <vt:lpstr>Creating your podcast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Sheldon</dc:creator>
  <cp:lastModifiedBy>Eli Sheldon</cp:lastModifiedBy>
  <cp:revision>20</cp:revision>
  <dcterms:created xsi:type="dcterms:W3CDTF">2017-02-16T21:04:21Z</dcterms:created>
  <dcterms:modified xsi:type="dcterms:W3CDTF">2021-07-23T03:39:42Z</dcterms:modified>
</cp:coreProperties>
</file>