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F2C148D0-3E2E-4D09-ABD9-0DE3238404AC}">
  <a:tblStyle styleId="{F2C148D0-3E2E-4D09-ABD9-0DE3238404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074350" y="91225"/>
            <a:ext cx="4995300" cy="49953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Shape 59"/>
          <p:cNvGraphicFramePr/>
          <p:nvPr/>
        </p:nvGraphicFramePr>
        <p:xfrm>
          <a:off x="114225" y="124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{F2C148D0-3E2E-4D09-ABD9-0DE3238404AC}</a:tableStyleId>
              </a:tblPr>
              <a:tblGrid>
                <a:gridCol w="293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0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48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Shape 64"/>
          <p:cNvGraphicFramePr/>
          <p:nvPr/>
        </p:nvGraphicFramePr>
        <p:xfrm>
          <a:off x="952500" y="86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{F2C148D0-3E2E-4D09-ABD9-0DE3238404AC}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08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8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Shape 69"/>
          <p:cNvGraphicFramePr/>
          <p:nvPr/>
        </p:nvGraphicFramePr>
        <p:xfrm>
          <a:off x="114225" y="86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{F2C148D0-3E2E-4D09-ABD9-0DE3238404AC}</a:tableStyleId>
              </a:tblPr>
              <a:tblGrid>
                <a:gridCol w="297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08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8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Sheldon</dc:creator>
  <cp:lastModifiedBy>Eli Sheldon</cp:lastModifiedBy>
  <cp:revision>1</cp:revision>
  <dcterms:modified xsi:type="dcterms:W3CDTF">2017-10-25T19:56:09Z</dcterms:modified>
</cp:coreProperties>
</file>