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81" r:id="rId4"/>
    <p:sldId id="280" r:id="rId5"/>
    <p:sldId id="259" r:id="rId6"/>
    <p:sldId id="260" r:id="rId7"/>
    <p:sldId id="261" r:id="rId8"/>
    <p:sldId id="273" r:id="rId9"/>
    <p:sldId id="262" r:id="rId10"/>
    <p:sldId id="279" r:id="rId11"/>
    <p:sldId id="277" r:id="rId12"/>
    <p:sldId id="263" r:id="rId13"/>
    <p:sldId id="272"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BB0"/>
    <a:srgbClr val="AB00DA"/>
    <a:srgbClr val="00AC21"/>
    <a:srgbClr val="DA0000"/>
    <a:srgbClr val="4472C4"/>
    <a:srgbClr val="5B9BD5"/>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1B115E-F991-4021-8C42-09F1E915C2B1}" v="334" dt="2021-07-17T14:55:10.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9" autoAdjust="0"/>
    <p:restoredTop sz="72569" autoAdjust="0"/>
  </p:normalViewPr>
  <p:slideViewPr>
    <p:cSldViewPr snapToGrid="0">
      <p:cViewPr varScale="1">
        <p:scale>
          <a:sx n="63" d="100"/>
          <a:sy n="63" d="100"/>
        </p:scale>
        <p:origin x="1416" y="9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 Sheldon" userId="6c165dd126ecde52" providerId="LiveId" clId="{307BD817-6093-4061-B8C9-BC63C485B07F}"/>
    <pc:docChg chg="undo custSel modSld">
      <pc:chgData name="Eli Sheldon" userId="6c165dd126ecde52" providerId="LiveId" clId="{307BD817-6093-4061-B8C9-BC63C485B07F}" dt="2021-07-17T18:02:02.698" v="33" actId="1076"/>
      <pc:docMkLst>
        <pc:docMk/>
      </pc:docMkLst>
      <pc:sldChg chg="addSp delSp modSp mod delAnim modAnim">
        <pc:chgData name="Eli Sheldon" userId="6c165dd126ecde52" providerId="LiveId" clId="{307BD817-6093-4061-B8C9-BC63C485B07F}" dt="2021-07-17T17:59:56.949" v="22" actId="14100"/>
        <pc:sldMkLst>
          <pc:docMk/>
          <pc:sldMk cId="2192186420" sldId="256"/>
        </pc:sldMkLst>
        <pc:spChg chg="add mod">
          <ac:chgData name="Eli Sheldon" userId="6c165dd126ecde52" providerId="LiveId" clId="{307BD817-6093-4061-B8C9-BC63C485B07F}" dt="2021-07-17T17:59:45.184" v="21" actId="2085"/>
          <ac:spMkLst>
            <pc:docMk/>
            <pc:sldMk cId="2192186420" sldId="256"/>
            <ac:spMk id="5" creationId="{FB900B9F-C041-4F53-AC36-FEAE13EAB373}"/>
          </ac:spMkLst>
        </pc:spChg>
        <pc:picChg chg="del ord">
          <ac:chgData name="Eli Sheldon" userId="6c165dd126ecde52" providerId="LiveId" clId="{307BD817-6093-4061-B8C9-BC63C485B07F}" dt="2021-07-17T17:56:11.015" v="2" actId="478"/>
          <ac:picMkLst>
            <pc:docMk/>
            <pc:sldMk cId="2192186420" sldId="256"/>
            <ac:picMk id="2" creationId="{7D5D1721-E0F0-45D3-8D2A-BE00725AFB92}"/>
          </ac:picMkLst>
        </pc:picChg>
        <pc:picChg chg="add mod ord">
          <ac:chgData name="Eli Sheldon" userId="6c165dd126ecde52" providerId="LiveId" clId="{307BD817-6093-4061-B8C9-BC63C485B07F}" dt="2021-07-17T17:59:56.949" v="22" actId="14100"/>
          <ac:picMkLst>
            <pc:docMk/>
            <pc:sldMk cId="2192186420" sldId="256"/>
            <ac:picMk id="4" creationId="{569EA789-CA19-47F2-8274-9B4C3B051CF0}"/>
          </ac:picMkLst>
        </pc:picChg>
      </pc:sldChg>
      <pc:sldChg chg="addSp delSp modSp mod">
        <pc:chgData name="Eli Sheldon" userId="6c165dd126ecde52" providerId="LiveId" clId="{307BD817-6093-4061-B8C9-BC63C485B07F}" dt="2021-07-17T18:02:02.698" v="33" actId="1076"/>
        <pc:sldMkLst>
          <pc:docMk/>
          <pc:sldMk cId="540770475" sldId="272"/>
        </pc:sldMkLst>
        <pc:spChg chg="mod">
          <ac:chgData name="Eli Sheldon" userId="6c165dd126ecde52" providerId="LiveId" clId="{307BD817-6093-4061-B8C9-BC63C485B07F}" dt="2021-07-17T18:02:02.698" v="33" actId="1076"/>
          <ac:spMkLst>
            <pc:docMk/>
            <pc:sldMk cId="540770475" sldId="272"/>
            <ac:spMk id="10" creationId="{00000000-0000-0000-0000-000000000000}"/>
          </ac:spMkLst>
        </pc:spChg>
        <pc:picChg chg="add mod ord">
          <ac:chgData name="Eli Sheldon" userId="6c165dd126ecde52" providerId="LiveId" clId="{307BD817-6093-4061-B8C9-BC63C485B07F}" dt="2021-07-17T18:01:57.044" v="32" actId="1076"/>
          <ac:picMkLst>
            <pc:docMk/>
            <pc:sldMk cId="540770475" sldId="272"/>
            <ac:picMk id="3" creationId="{800D48C2-9E7C-4A9A-BED0-BDF1AE84E32B}"/>
          </ac:picMkLst>
        </pc:picChg>
        <pc:picChg chg="del">
          <ac:chgData name="Eli Sheldon" userId="6c165dd126ecde52" providerId="LiveId" clId="{307BD817-6093-4061-B8C9-BC63C485B07F}" dt="2021-07-17T18:00:33.319" v="23" actId="478"/>
          <ac:picMkLst>
            <pc:docMk/>
            <pc:sldMk cId="540770475" sldId="272"/>
            <ac:picMk id="7" creationId="{00000000-0000-0000-0000-000000000000}"/>
          </ac:picMkLst>
        </pc:picChg>
        <pc:picChg chg="add del">
          <ac:chgData name="Eli Sheldon" userId="6c165dd126ecde52" providerId="LiveId" clId="{307BD817-6093-4061-B8C9-BC63C485B07F}" dt="2021-07-17T18:00:36.364" v="25"/>
          <ac:picMkLst>
            <pc:docMk/>
            <pc:sldMk cId="540770475" sldId="272"/>
            <ac:picMk id="1026" creationId="{12C9622C-DE1B-49AC-9169-30A93FA3B69B}"/>
          </ac:picMkLst>
        </pc:picChg>
      </pc:sldChg>
    </pc:docChg>
  </pc:docChgLst>
  <pc:docChgLst>
    <pc:chgData name="Eli Sheldon" userId="6c165dd126ecde52" providerId="Windows Live" clId="Web-{C71B115E-F991-4021-8C42-09F1E915C2B1}"/>
    <pc:docChg chg="addSld delSld modSld">
      <pc:chgData name="Eli Sheldon" userId="6c165dd126ecde52" providerId="Windows Live" clId="Web-{C71B115E-F991-4021-8C42-09F1E915C2B1}" dt="2021-07-17T14:55:09.791" v="224" actId="20577"/>
      <pc:docMkLst>
        <pc:docMk/>
      </pc:docMkLst>
      <pc:sldChg chg="addSp delSp modSp delAnim">
        <pc:chgData name="Eli Sheldon" userId="6c165dd126ecde52" providerId="Windows Live" clId="Web-{C71B115E-F991-4021-8C42-09F1E915C2B1}" dt="2021-07-17T14:55:09.791" v="224" actId="20577"/>
        <pc:sldMkLst>
          <pc:docMk/>
          <pc:sldMk cId="2192186420" sldId="256"/>
        </pc:sldMkLst>
        <pc:spChg chg="mod">
          <ac:chgData name="Eli Sheldon" userId="6c165dd126ecde52" providerId="Windows Live" clId="Web-{C71B115E-F991-4021-8C42-09F1E915C2B1}" dt="2021-07-17T14:55:09.791" v="224" actId="20577"/>
          <ac:spMkLst>
            <pc:docMk/>
            <pc:sldMk cId="2192186420" sldId="256"/>
            <ac:spMk id="7" creationId="{00000000-0000-0000-0000-000000000000}"/>
          </ac:spMkLst>
        </pc:spChg>
        <pc:picChg chg="add del mod ord">
          <ac:chgData name="Eli Sheldon" userId="6c165dd126ecde52" providerId="Windows Live" clId="Web-{C71B115E-F991-4021-8C42-09F1E915C2B1}" dt="2021-07-17T14:46:38.570" v="11" actId="14100"/>
          <ac:picMkLst>
            <pc:docMk/>
            <pc:sldMk cId="2192186420" sldId="256"/>
            <ac:picMk id="2" creationId="{7D5D1721-E0F0-45D3-8D2A-BE00725AFB92}"/>
          </ac:picMkLst>
        </pc:picChg>
        <pc:picChg chg="del">
          <ac:chgData name="Eli Sheldon" userId="6c165dd126ecde52" providerId="Windows Live" clId="Web-{C71B115E-F991-4021-8C42-09F1E915C2B1}" dt="2021-07-17T14:20:56.008" v="0"/>
          <ac:picMkLst>
            <pc:docMk/>
            <pc:sldMk cId="2192186420" sldId="256"/>
            <ac:picMk id="9" creationId="{00000000-0000-0000-0000-000000000000}"/>
          </ac:picMkLst>
        </pc:picChg>
      </pc:sldChg>
      <pc:sldChg chg="del">
        <pc:chgData name="Eli Sheldon" userId="6c165dd126ecde52" providerId="Windows Live" clId="Web-{C71B115E-F991-4021-8C42-09F1E915C2B1}" dt="2021-07-17T14:52:39.916" v="212"/>
        <pc:sldMkLst>
          <pc:docMk/>
          <pc:sldMk cId="3711235550" sldId="257"/>
        </pc:sldMkLst>
      </pc:sldChg>
      <pc:sldChg chg="addSp delSp modSp">
        <pc:chgData name="Eli Sheldon" userId="6c165dd126ecde52" providerId="Windows Live" clId="Web-{C71B115E-F991-4021-8C42-09F1E915C2B1}" dt="2021-07-17T14:52:34.026" v="211" actId="20577"/>
        <pc:sldMkLst>
          <pc:docMk/>
          <pc:sldMk cId="3341182435" sldId="258"/>
        </pc:sldMkLst>
        <pc:spChg chg="add del mod">
          <ac:chgData name="Eli Sheldon" userId="6c165dd126ecde52" providerId="Windows Live" clId="Web-{C71B115E-F991-4021-8C42-09F1E915C2B1}" dt="2021-07-17T14:49:41.195" v="17"/>
          <ac:spMkLst>
            <pc:docMk/>
            <pc:sldMk cId="3341182435" sldId="258"/>
            <ac:spMk id="3" creationId="{D31EF524-5BB6-4679-9F6D-0A27F0DAA40A}"/>
          </ac:spMkLst>
        </pc:spChg>
        <pc:spChg chg="del">
          <ac:chgData name="Eli Sheldon" userId="6c165dd126ecde52" providerId="Windows Live" clId="Web-{C71B115E-F991-4021-8C42-09F1E915C2B1}" dt="2021-07-17T14:49:19.132" v="12"/>
          <ac:spMkLst>
            <pc:docMk/>
            <pc:sldMk cId="3341182435" sldId="258"/>
            <ac:spMk id="5" creationId="{00000000-0000-0000-0000-000000000000}"/>
          </ac:spMkLst>
        </pc:spChg>
        <pc:spChg chg="mod">
          <ac:chgData name="Eli Sheldon" userId="6c165dd126ecde52" providerId="Windows Live" clId="Web-{C71B115E-F991-4021-8C42-09F1E915C2B1}" dt="2021-07-17T14:52:34.026" v="211" actId="20577"/>
          <ac:spMkLst>
            <pc:docMk/>
            <pc:sldMk cId="3341182435" sldId="258"/>
            <ac:spMk id="7" creationId="{00000000-0000-0000-0000-000000000000}"/>
          </ac:spMkLst>
        </pc:spChg>
        <pc:picChg chg="del">
          <ac:chgData name="Eli Sheldon" userId="6c165dd126ecde52" providerId="Windows Live" clId="Web-{C71B115E-F991-4021-8C42-09F1E915C2B1}" dt="2021-07-17T14:49:21.163" v="13"/>
          <ac:picMkLst>
            <pc:docMk/>
            <pc:sldMk cId="3341182435" sldId="258"/>
            <ac:picMk id="4" creationId="{00000000-0000-0000-0000-000000000000}"/>
          </ac:picMkLst>
        </pc:picChg>
      </pc:sldChg>
      <pc:sldChg chg="delSp">
        <pc:chgData name="Eli Sheldon" userId="6c165dd126ecde52" providerId="Windows Live" clId="Web-{C71B115E-F991-4021-8C42-09F1E915C2B1}" dt="2021-07-17T14:49:46.085" v="19"/>
        <pc:sldMkLst>
          <pc:docMk/>
          <pc:sldMk cId="1631599056" sldId="259"/>
        </pc:sldMkLst>
        <pc:spChg chg="del">
          <ac:chgData name="Eli Sheldon" userId="6c165dd126ecde52" providerId="Windows Live" clId="Web-{C71B115E-F991-4021-8C42-09F1E915C2B1}" dt="2021-07-17T14:49:45.195" v="18"/>
          <ac:spMkLst>
            <pc:docMk/>
            <pc:sldMk cId="1631599056" sldId="259"/>
            <ac:spMk id="5" creationId="{00000000-0000-0000-0000-000000000000}"/>
          </ac:spMkLst>
        </pc:spChg>
        <pc:picChg chg="del">
          <ac:chgData name="Eli Sheldon" userId="6c165dd126ecde52" providerId="Windows Live" clId="Web-{C71B115E-F991-4021-8C42-09F1E915C2B1}" dt="2021-07-17T14:49:46.085" v="19"/>
          <ac:picMkLst>
            <pc:docMk/>
            <pc:sldMk cId="1631599056" sldId="259"/>
            <ac:picMk id="4" creationId="{00000000-0000-0000-0000-000000000000}"/>
          </ac:picMkLst>
        </pc:picChg>
      </pc:sldChg>
      <pc:sldChg chg="delSp">
        <pc:chgData name="Eli Sheldon" userId="6c165dd126ecde52" providerId="Windows Live" clId="Web-{C71B115E-F991-4021-8C42-09F1E915C2B1}" dt="2021-07-17T14:49:51.648" v="21"/>
        <pc:sldMkLst>
          <pc:docMk/>
          <pc:sldMk cId="3831233979" sldId="260"/>
        </pc:sldMkLst>
        <pc:spChg chg="del">
          <ac:chgData name="Eli Sheldon" userId="6c165dd126ecde52" providerId="Windows Live" clId="Web-{C71B115E-F991-4021-8C42-09F1E915C2B1}" dt="2021-07-17T14:49:50.835" v="20"/>
          <ac:spMkLst>
            <pc:docMk/>
            <pc:sldMk cId="3831233979" sldId="260"/>
            <ac:spMk id="5" creationId="{00000000-0000-0000-0000-000000000000}"/>
          </ac:spMkLst>
        </pc:spChg>
        <pc:picChg chg="del">
          <ac:chgData name="Eli Sheldon" userId="6c165dd126ecde52" providerId="Windows Live" clId="Web-{C71B115E-F991-4021-8C42-09F1E915C2B1}" dt="2021-07-17T14:49:51.648" v="21"/>
          <ac:picMkLst>
            <pc:docMk/>
            <pc:sldMk cId="3831233979" sldId="260"/>
            <ac:picMk id="7" creationId="{00000000-0000-0000-0000-000000000000}"/>
          </ac:picMkLst>
        </pc:picChg>
      </pc:sldChg>
      <pc:sldChg chg="delSp modSp">
        <pc:chgData name="Eli Sheldon" userId="6c165dd126ecde52" providerId="Windows Live" clId="Web-{C71B115E-F991-4021-8C42-09F1E915C2B1}" dt="2021-07-17T14:50:33.807" v="31" actId="20577"/>
        <pc:sldMkLst>
          <pc:docMk/>
          <pc:sldMk cId="909258352" sldId="261"/>
        </pc:sldMkLst>
        <pc:spChg chg="del">
          <ac:chgData name="Eli Sheldon" userId="6c165dd126ecde52" providerId="Windows Live" clId="Web-{C71B115E-F991-4021-8C42-09F1E915C2B1}" dt="2021-07-17T14:49:56.117" v="22"/>
          <ac:spMkLst>
            <pc:docMk/>
            <pc:sldMk cId="909258352" sldId="261"/>
            <ac:spMk id="5" creationId="{00000000-0000-0000-0000-000000000000}"/>
          </ac:spMkLst>
        </pc:spChg>
        <pc:spChg chg="mod">
          <ac:chgData name="Eli Sheldon" userId="6c165dd126ecde52" providerId="Windows Live" clId="Web-{C71B115E-F991-4021-8C42-09F1E915C2B1}" dt="2021-07-17T14:50:33.807" v="31" actId="20577"/>
          <ac:spMkLst>
            <pc:docMk/>
            <pc:sldMk cId="909258352" sldId="261"/>
            <ac:spMk id="6" creationId="{00000000-0000-0000-0000-000000000000}"/>
          </ac:spMkLst>
        </pc:spChg>
        <pc:picChg chg="del">
          <ac:chgData name="Eli Sheldon" userId="6c165dd126ecde52" providerId="Windows Live" clId="Web-{C71B115E-F991-4021-8C42-09F1E915C2B1}" dt="2021-07-17T14:49:57.007" v="23"/>
          <ac:picMkLst>
            <pc:docMk/>
            <pc:sldMk cId="909258352" sldId="261"/>
            <ac:picMk id="12" creationId="{00000000-0000-0000-0000-000000000000}"/>
          </ac:picMkLst>
        </pc:picChg>
      </pc:sldChg>
      <pc:sldChg chg="addSp delSp modSp">
        <pc:chgData name="Eli Sheldon" userId="6c165dd126ecde52" providerId="Windows Live" clId="Web-{C71B115E-F991-4021-8C42-09F1E915C2B1}" dt="2021-07-17T14:50:44.651" v="34"/>
        <pc:sldMkLst>
          <pc:docMk/>
          <pc:sldMk cId="3804676547" sldId="262"/>
        </pc:sldMkLst>
        <pc:spChg chg="del">
          <ac:chgData name="Eli Sheldon" userId="6c165dd126ecde52" providerId="Windows Live" clId="Web-{C71B115E-F991-4021-8C42-09F1E915C2B1}" dt="2021-07-17T14:50:41.322" v="33"/>
          <ac:spMkLst>
            <pc:docMk/>
            <pc:sldMk cId="3804676547" sldId="262"/>
            <ac:spMk id="5" creationId="{00000000-0000-0000-0000-000000000000}"/>
          </ac:spMkLst>
        </pc:spChg>
        <pc:spChg chg="add del mod">
          <ac:chgData name="Eli Sheldon" userId="6c165dd126ecde52" providerId="Windows Live" clId="Web-{C71B115E-F991-4021-8C42-09F1E915C2B1}" dt="2021-07-17T14:50:44.651" v="34"/>
          <ac:spMkLst>
            <pc:docMk/>
            <pc:sldMk cId="3804676547" sldId="262"/>
            <ac:spMk id="13" creationId="{3801C568-4C1A-44DA-AD41-7FE66191C97A}"/>
          </ac:spMkLst>
        </pc:spChg>
        <pc:picChg chg="del">
          <ac:chgData name="Eli Sheldon" userId="6c165dd126ecde52" providerId="Windows Live" clId="Web-{C71B115E-F991-4021-8C42-09F1E915C2B1}" dt="2021-07-17T14:50:40.291" v="32"/>
          <ac:picMkLst>
            <pc:docMk/>
            <pc:sldMk cId="3804676547" sldId="262"/>
            <ac:picMk id="3" creationId="{00000000-0000-0000-0000-000000000000}"/>
          </ac:picMkLst>
        </pc:picChg>
      </pc:sldChg>
      <pc:sldChg chg="addSp delSp modSp">
        <pc:chgData name="Eli Sheldon" userId="6c165dd126ecde52" providerId="Windows Live" clId="Web-{C71B115E-F991-4021-8C42-09F1E915C2B1}" dt="2021-07-17T14:51:07.838" v="43"/>
        <pc:sldMkLst>
          <pc:docMk/>
          <pc:sldMk cId="2495767242" sldId="263"/>
        </pc:sldMkLst>
        <pc:spChg chg="add del mod">
          <ac:chgData name="Eli Sheldon" userId="6c165dd126ecde52" providerId="Windows Live" clId="Web-{C71B115E-F991-4021-8C42-09F1E915C2B1}" dt="2021-07-17T14:51:07.838" v="43"/>
          <ac:spMkLst>
            <pc:docMk/>
            <pc:sldMk cId="2495767242" sldId="263"/>
            <ac:spMk id="3" creationId="{D9970E7E-BEC3-43F0-95A9-377050385D41}"/>
          </ac:spMkLst>
        </pc:spChg>
        <pc:spChg chg="del">
          <ac:chgData name="Eli Sheldon" userId="6c165dd126ecde52" providerId="Windows Live" clId="Web-{C71B115E-F991-4021-8C42-09F1E915C2B1}" dt="2021-07-17T14:51:03.463" v="41"/>
          <ac:spMkLst>
            <pc:docMk/>
            <pc:sldMk cId="2495767242" sldId="263"/>
            <ac:spMk id="5" creationId="{00000000-0000-0000-0000-000000000000}"/>
          </ac:spMkLst>
        </pc:spChg>
        <pc:picChg chg="del">
          <ac:chgData name="Eli Sheldon" userId="6c165dd126ecde52" providerId="Windows Live" clId="Web-{C71B115E-F991-4021-8C42-09F1E915C2B1}" dt="2021-07-17T14:51:05.026" v="42"/>
          <ac:picMkLst>
            <pc:docMk/>
            <pc:sldMk cId="2495767242" sldId="263"/>
            <ac:picMk id="8" creationId="{00000000-0000-0000-0000-000000000000}"/>
          </ac:picMkLst>
        </pc:picChg>
      </pc:sldChg>
      <pc:sldChg chg="delSp">
        <pc:chgData name="Eli Sheldon" userId="6c165dd126ecde52" providerId="Windows Live" clId="Web-{C71B115E-F991-4021-8C42-09F1E915C2B1}" dt="2021-07-17T14:51:18.885" v="45"/>
        <pc:sldMkLst>
          <pc:docMk/>
          <pc:sldMk cId="2533686215" sldId="268"/>
        </pc:sldMkLst>
        <pc:spChg chg="del">
          <ac:chgData name="Eli Sheldon" userId="6c165dd126ecde52" providerId="Windows Live" clId="Web-{C71B115E-F991-4021-8C42-09F1E915C2B1}" dt="2021-07-17T14:51:17.541" v="44"/>
          <ac:spMkLst>
            <pc:docMk/>
            <pc:sldMk cId="2533686215" sldId="268"/>
            <ac:spMk id="5" creationId="{00000000-0000-0000-0000-000000000000}"/>
          </ac:spMkLst>
        </pc:spChg>
        <pc:picChg chg="del">
          <ac:chgData name="Eli Sheldon" userId="6c165dd126ecde52" providerId="Windows Live" clId="Web-{C71B115E-F991-4021-8C42-09F1E915C2B1}" dt="2021-07-17T14:51:18.885" v="45"/>
          <ac:picMkLst>
            <pc:docMk/>
            <pc:sldMk cId="2533686215" sldId="268"/>
            <ac:picMk id="4" creationId="{00000000-0000-0000-0000-000000000000}"/>
          </ac:picMkLst>
        </pc:picChg>
      </pc:sldChg>
      <pc:sldChg chg="addSp delSp modSp">
        <pc:chgData name="Eli Sheldon" userId="6c165dd126ecde52" providerId="Windows Live" clId="Web-{C71B115E-F991-4021-8C42-09F1E915C2B1}" dt="2021-07-17T14:51:01.182" v="40"/>
        <pc:sldMkLst>
          <pc:docMk/>
          <pc:sldMk cId="3133393197" sldId="277"/>
        </pc:sldMkLst>
        <pc:spChg chg="add del mod">
          <ac:chgData name="Eli Sheldon" userId="6c165dd126ecde52" providerId="Windows Live" clId="Web-{C71B115E-F991-4021-8C42-09F1E915C2B1}" dt="2021-07-17T14:51:01.182" v="40"/>
          <ac:spMkLst>
            <pc:docMk/>
            <pc:sldMk cId="3133393197" sldId="277"/>
            <ac:spMk id="4" creationId="{F392066A-6387-4329-862D-C4B6AE465E59}"/>
          </ac:spMkLst>
        </pc:spChg>
        <pc:spChg chg="del">
          <ac:chgData name="Eli Sheldon" userId="6c165dd126ecde52" providerId="Windows Live" clId="Web-{C71B115E-F991-4021-8C42-09F1E915C2B1}" dt="2021-07-17T14:50:59.151" v="39"/>
          <ac:spMkLst>
            <pc:docMk/>
            <pc:sldMk cId="3133393197" sldId="277"/>
            <ac:spMk id="5" creationId="{00000000-0000-0000-0000-000000000000}"/>
          </ac:spMkLst>
        </pc:spChg>
        <pc:picChg chg="del">
          <ac:chgData name="Eli Sheldon" userId="6c165dd126ecde52" providerId="Windows Live" clId="Web-{C71B115E-F991-4021-8C42-09F1E915C2B1}" dt="2021-07-17T14:50:57.994" v="38"/>
          <ac:picMkLst>
            <pc:docMk/>
            <pc:sldMk cId="3133393197" sldId="277"/>
            <ac:picMk id="3" creationId="{00000000-0000-0000-0000-000000000000}"/>
          </ac:picMkLst>
        </pc:picChg>
      </pc:sldChg>
      <pc:sldChg chg="addSp delSp modSp">
        <pc:chgData name="Eli Sheldon" userId="6c165dd126ecde52" providerId="Windows Live" clId="Web-{C71B115E-F991-4021-8C42-09F1E915C2B1}" dt="2021-07-17T14:50:53.182" v="37"/>
        <pc:sldMkLst>
          <pc:docMk/>
          <pc:sldMk cId="2056372068" sldId="279"/>
        </pc:sldMkLst>
        <pc:spChg chg="add del mod">
          <ac:chgData name="Eli Sheldon" userId="6c165dd126ecde52" providerId="Windows Live" clId="Web-{C71B115E-F991-4021-8C42-09F1E915C2B1}" dt="2021-07-17T14:50:53.182" v="37"/>
          <ac:spMkLst>
            <pc:docMk/>
            <pc:sldMk cId="2056372068" sldId="279"/>
            <ac:spMk id="4" creationId="{CEBD1DE1-07CC-4DAE-9C81-F18D0301CEBD}"/>
          </ac:spMkLst>
        </pc:spChg>
        <pc:spChg chg="del">
          <ac:chgData name="Eli Sheldon" userId="6c165dd126ecde52" providerId="Windows Live" clId="Web-{C71B115E-F991-4021-8C42-09F1E915C2B1}" dt="2021-07-17T14:50:50.729" v="36"/>
          <ac:spMkLst>
            <pc:docMk/>
            <pc:sldMk cId="2056372068" sldId="279"/>
            <ac:spMk id="5" creationId="{00000000-0000-0000-0000-000000000000}"/>
          </ac:spMkLst>
        </pc:spChg>
        <pc:picChg chg="del">
          <ac:chgData name="Eli Sheldon" userId="6c165dd126ecde52" providerId="Windows Live" clId="Web-{C71B115E-F991-4021-8C42-09F1E915C2B1}" dt="2021-07-17T14:50:49.447" v="35"/>
          <ac:picMkLst>
            <pc:docMk/>
            <pc:sldMk cId="2056372068" sldId="279"/>
            <ac:picMk id="3" creationId="{00000000-0000-0000-0000-000000000000}"/>
          </ac:picMkLst>
        </pc:picChg>
      </pc:sldChg>
      <pc:sldChg chg="addSp delSp modSp">
        <pc:chgData name="Eli Sheldon" userId="6c165dd126ecde52" providerId="Windows Live" clId="Web-{C71B115E-F991-4021-8C42-09F1E915C2B1}" dt="2021-07-17T14:49:37.382" v="16"/>
        <pc:sldMkLst>
          <pc:docMk/>
          <pc:sldMk cId="1850875724" sldId="280"/>
        </pc:sldMkLst>
        <pc:spChg chg="add del mod">
          <ac:chgData name="Eli Sheldon" userId="6c165dd126ecde52" providerId="Windows Live" clId="Web-{C71B115E-F991-4021-8C42-09F1E915C2B1}" dt="2021-07-17T14:49:37.382" v="16"/>
          <ac:spMkLst>
            <pc:docMk/>
            <pc:sldMk cId="1850875724" sldId="280"/>
            <ac:spMk id="4" creationId="{117D55C0-D9D0-45D8-A3F6-CBC01B43F038}"/>
          </ac:spMkLst>
        </pc:spChg>
        <pc:spChg chg="del">
          <ac:chgData name="Eli Sheldon" userId="6c165dd126ecde52" providerId="Windows Live" clId="Web-{C71B115E-F991-4021-8C42-09F1E915C2B1}" dt="2021-07-17T14:49:35.398" v="15"/>
          <ac:spMkLst>
            <pc:docMk/>
            <pc:sldMk cId="1850875724" sldId="280"/>
            <ac:spMk id="5" creationId="{00000000-0000-0000-0000-000000000000}"/>
          </ac:spMkLst>
        </pc:spChg>
        <pc:picChg chg="del">
          <ac:chgData name="Eli Sheldon" userId="6c165dd126ecde52" providerId="Windows Live" clId="Web-{C71B115E-F991-4021-8C42-09F1E915C2B1}" dt="2021-07-17T14:49:34.867" v="14"/>
          <ac:picMkLst>
            <pc:docMk/>
            <pc:sldMk cId="1850875724" sldId="280"/>
            <ac:picMk id="3" creationId="{00000000-0000-0000-0000-000000000000}"/>
          </ac:picMkLst>
        </pc:picChg>
      </pc:sldChg>
      <pc:sldChg chg="add replId">
        <pc:chgData name="Eli Sheldon" userId="6c165dd126ecde52" providerId="Windows Live" clId="Web-{C71B115E-F991-4021-8C42-09F1E915C2B1}" dt="2021-07-17T14:51:30.369" v="46"/>
        <pc:sldMkLst>
          <pc:docMk/>
          <pc:sldMk cId="2494577098"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ADC56-C946-4499-8F18-29E7B19AFADC}" type="datetimeFigureOut">
              <a:rPr lang="en-US" smtClean="0"/>
              <a:t>7/17/2021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231D0-BFA7-449C-B73E-B7F790527B3B}" type="slidenum">
              <a:rPr lang="en-US" smtClean="0"/>
              <a:t>‹#›</a:t>
            </a:fld>
            <a:endParaRPr lang="en-US"/>
          </a:p>
        </p:txBody>
      </p:sp>
    </p:spTree>
    <p:extLst>
      <p:ext uri="{BB962C8B-B14F-4D97-AF65-F5344CB8AC3E}">
        <p14:creationId xmlns:p14="http://schemas.microsoft.com/office/powerpoint/2010/main" val="237212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hype this activity</a:t>
            </a:r>
            <a:r>
              <a:rPr lang="en-US" baseline="0" dirty="0"/>
              <a:t> up as important! If your students are like mine, they’ll fall into three groups:</a:t>
            </a:r>
          </a:p>
          <a:p>
            <a:pPr marL="171450" indent="-171450">
              <a:buFont typeface="Arial" panose="020B0604020202020204" pitchFamily="34" charset="0"/>
              <a:buChar char="•"/>
            </a:pPr>
            <a:r>
              <a:rPr lang="en-US" baseline="0" dirty="0"/>
              <a:t>Those who completely buy that this is real</a:t>
            </a:r>
          </a:p>
          <a:p>
            <a:pPr marL="171450" indent="-171450">
              <a:buFont typeface="Arial" panose="020B0604020202020204" pitchFamily="34" charset="0"/>
              <a:buChar char="•"/>
            </a:pPr>
            <a:r>
              <a:rPr lang="en-US" baseline="0" dirty="0"/>
              <a:t>Those who aren’t sure, and keep asking / making a skeptical face</a:t>
            </a:r>
          </a:p>
          <a:p>
            <a:pPr marL="171450" indent="-171450">
              <a:buFont typeface="Arial" panose="020B0604020202020204" pitchFamily="34" charset="0"/>
              <a:buChar char="•"/>
            </a:pPr>
            <a:r>
              <a:rPr lang="en-US" baseline="0" dirty="0"/>
              <a:t>Those who think it’s obvious this is fake, but appreciate your commitment to claiming it’s real</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Make it as “real” as you want, but it’s fun to keep up the charade as long as possible.</a:t>
            </a:r>
            <a:endParaRPr lang="en-US" dirty="0"/>
          </a:p>
        </p:txBody>
      </p:sp>
      <p:sp>
        <p:nvSpPr>
          <p:cNvPr id="4" name="Slide Number Placeholder 3"/>
          <p:cNvSpPr>
            <a:spLocks noGrp="1"/>
          </p:cNvSpPr>
          <p:nvPr>
            <p:ph type="sldNum" sz="quarter" idx="10"/>
          </p:nvPr>
        </p:nvSpPr>
        <p:spPr/>
        <p:txBody>
          <a:bodyPr/>
          <a:lstStyle/>
          <a:p>
            <a:fld id="{7B0231D0-BFA7-449C-B73E-B7F790527B3B}" type="slidenum">
              <a:rPr lang="en-US" smtClean="0"/>
              <a:t>1</a:t>
            </a:fld>
            <a:endParaRPr lang="en-US"/>
          </a:p>
        </p:txBody>
      </p:sp>
    </p:spTree>
    <p:extLst>
      <p:ext uri="{BB962C8B-B14F-4D97-AF65-F5344CB8AC3E}">
        <p14:creationId xmlns:p14="http://schemas.microsoft.com/office/powerpoint/2010/main" val="317179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will now write</a:t>
            </a:r>
            <a:r>
              <a:rPr lang="en-US" baseline="0"/>
              <a:t> their letters, explaining their understanding with scientific backing.</a:t>
            </a:r>
            <a:endParaRPr lang="en-US" dirty="0"/>
          </a:p>
        </p:txBody>
      </p:sp>
      <p:sp>
        <p:nvSpPr>
          <p:cNvPr id="4" name="Slide Number Placeholder 3"/>
          <p:cNvSpPr>
            <a:spLocks noGrp="1"/>
          </p:cNvSpPr>
          <p:nvPr>
            <p:ph type="sldNum" sz="quarter" idx="10"/>
          </p:nvPr>
        </p:nvSpPr>
        <p:spPr/>
        <p:txBody>
          <a:bodyPr/>
          <a:lstStyle/>
          <a:p>
            <a:fld id="{7B0231D0-BFA7-449C-B73E-B7F790527B3B}" type="slidenum">
              <a:rPr lang="en-US" smtClean="0"/>
              <a:t>13</a:t>
            </a:fld>
            <a:endParaRPr lang="en-US"/>
          </a:p>
        </p:txBody>
      </p:sp>
    </p:spTree>
    <p:extLst>
      <p:ext uri="{BB962C8B-B14F-4D97-AF65-F5344CB8AC3E}">
        <p14:creationId xmlns:p14="http://schemas.microsoft.com/office/powerpoint/2010/main" val="46811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really depends on how far into your earthquake and tectonic plate unit your students are. If they already know about the connection between the two, that’s great – this is good review. If this activity will be the first time they discover it, that’s great too!</a:t>
            </a:r>
          </a:p>
          <a:p>
            <a:endParaRPr lang="en-US" baseline="0" dirty="0"/>
          </a:p>
          <a:p>
            <a:r>
              <a:rPr lang="en-US" baseline="0" dirty="0"/>
              <a:t>The (real) video shows a dog reacting to an earthquake long before humans do. Check out http://gizmodo.com/5833733/how-your-dog-knows-an-earthquake-is-coming-way-before-you-do for more information on how dogs are so tuned in.</a:t>
            </a:r>
            <a:endParaRPr lang="en-US" dirty="0"/>
          </a:p>
        </p:txBody>
      </p:sp>
      <p:sp>
        <p:nvSpPr>
          <p:cNvPr id="4" name="Slide Number Placeholder 3"/>
          <p:cNvSpPr>
            <a:spLocks noGrp="1"/>
          </p:cNvSpPr>
          <p:nvPr>
            <p:ph type="sldNum" sz="quarter" idx="10"/>
          </p:nvPr>
        </p:nvSpPr>
        <p:spPr/>
        <p:txBody>
          <a:bodyPr/>
          <a:lstStyle/>
          <a:p>
            <a:fld id="{7B0231D0-BFA7-449C-B73E-B7F790527B3B}" type="slidenum">
              <a:rPr lang="en-US" smtClean="0"/>
              <a:t>4</a:t>
            </a:fld>
            <a:endParaRPr lang="en-US"/>
          </a:p>
        </p:txBody>
      </p:sp>
    </p:spTree>
    <p:extLst>
      <p:ext uri="{BB962C8B-B14F-4D97-AF65-F5344CB8AC3E}">
        <p14:creationId xmlns:p14="http://schemas.microsoft.com/office/powerpoint/2010/main" val="428094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students</a:t>
            </a:r>
            <a:r>
              <a:rPr lang="en-US" baseline="0" dirty="0"/>
              <a:t> struggle with GPS coordinates. This will work best if students have already learned about the Cartesian coordinate plane and plotting coordinate pairs – make those connections strong for your students! They’ll likely need frequent reminders that GPS coordinates go (</a:t>
            </a:r>
            <a:r>
              <a:rPr lang="en-US" baseline="0" dirty="0" err="1"/>
              <a:t>y,x</a:t>
            </a:r>
            <a:r>
              <a:rPr lang="en-US" baseline="0" dirty="0"/>
              <a:t>) instead of (</a:t>
            </a:r>
            <a:r>
              <a:rPr lang="en-US" baseline="0" dirty="0" err="1"/>
              <a:t>x,y</a:t>
            </a:r>
            <a:r>
              <a:rPr lang="en-US" baseline="0" dirty="0"/>
              <a:t>), based on their understanding of the directions of x and y.</a:t>
            </a:r>
            <a:endParaRPr lang="en-US" dirty="0"/>
          </a:p>
        </p:txBody>
      </p:sp>
      <p:sp>
        <p:nvSpPr>
          <p:cNvPr id="4" name="Slide Number Placeholder 3"/>
          <p:cNvSpPr>
            <a:spLocks noGrp="1"/>
          </p:cNvSpPr>
          <p:nvPr>
            <p:ph type="sldNum" sz="quarter" idx="10"/>
          </p:nvPr>
        </p:nvSpPr>
        <p:spPr/>
        <p:txBody>
          <a:bodyPr/>
          <a:lstStyle/>
          <a:p>
            <a:fld id="{7B0231D0-BFA7-449C-B73E-B7F790527B3B}" type="slidenum">
              <a:rPr lang="en-US" smtClean="0"/>
              <a:t>6</a:t>
            </a:fld>
            <a:endParaRPr lang="en-US"/>
          </a:p>
        </p:txBody>
      </p:sp>
    </p:spTree>
    <p:extLst>
      <p:ext uri="{BB962C8B-B14F-4D97-AF65-F5344CB8AC3E}">
        <p14:creationId xmlns:p14="http://schemas.microsoft.com/office/powerpoint/2010/main" val="1360678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update this to your</a:t>
            </a:r>
            <a:r>
              <a:rPr lang="en-US" baseline="0" dirty="0"/>
              <a:t> school’s location!</a:t>
            </a:r>
            <a:endParaRPr lang="en-US" dirty="0"/>
          </a:p>
        </p:txBody>
      </p:sp>
      <p:sp>
        <p:nvSpPr>
          <p:cNvPr id="4" name="Slide Number Placeholder 3"/>
          <p:cNvSpPr>
            <a:spLocks noGrp="1"/>
          </p:cNvSpPr>
          <p:nvPr>
            <p:ph type="sldNum" sz="quarter" idx="10"/>
          </p:nvPr>
        </p:nvSpPr>
        <p:spPr/>
        <p:txBody>
          <a:bodyPr/>
          <a:lstStyle/>
          <a:p>
            <a:fld id="{7B0231D0-BFA7-449C-B73E-B7F790527B3B}" type="slidenum">
              <a:rPr lang="en-US" smtClean="0"/>
              <a:t>7</a:t>
            </a:fld>
            <a:endParaRPr lang="en-US"/>
          </a:p>
        </p:txBody>
      </p:sp>
    </p:spTree>
    <p:extLst>
      <p:ext uri="{BB962C8B-B14F-4D97-AF65-F5344CB8AC3E}">
        <p14:creationId xmlns:p14="http://schemas.microsoft.com/office/powerpoint/2010/main" val="150561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individual</a:t>
            </a:r>
            <a:r>
              <a:rPr lang="en-US" baseline="0" dirty="0"/>
              <a:t> students come up to the board and plot GPS coordinates you read out or write on the board. Ask the rest of the class if they are correct after each.</a:t>
            </a:r>
            <a:endParaRPr lang="en-US" dirty="0"/>
          </a:p>
        </p:txBody>
      </p:sp>
      <p:sp>
        <p:nvSpPr>
          <p:cNvPr id="4" name="Slide Number Placeholder 3"/>
          <p:cNvSpPr>
            <a:spLocks noGrp="1"/>
          </p:cNvSpPr>
          <p:nvPr>
            <p:ph type="sldNum" sz="quarter" idx="10"/>
          </p:nvPr>
        </p:nvSpPr>
        <p:spPr/>
        <p:txBody>
          <a:bodyPr/>
          <a:lstStyle/>
          <a:p>
            <a:fld id="{7B0231D0-BFA7-449C-B73E-B7F790527B3B}" type="slidenum">
              <a:rPr lang="en-US" smtClean="0"/>
              <a:t>8</a:t>
            </a:fld>
            <a:endParaRPr lang="en-US"/>
          </a:p>
        </p:txBody>
      </p:sp>
    </p:spTree>
    <p:extLst>
      <p:ext uri="{BB962C8B-B14F-4D97-AF65-F5344CB8AC3E}">
        <p14:creationId xmlns:p14="http://schemas.microsoft.com/office/powerpoint/2010/main" val="211580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slide, students jump into </a:t>
            </a:r>
            <a:r>
              <a:rPr lang="en-US" baseline="0" dirty="0"/>
              <a:t>data collection and plotting</a:t>
            </a:r>
            <a:r>
              <a:rPr lang="en-US" dirty="0"/>
              <a:t>. Leave</a:t>
            </a:r>
            <a:r>
              <a:rPr lang="en-US" baseline="0" dirty="0"/>
              <a:t> this slide up as students work.</a:t>
            </a:r>
            <a:endParaRPr lang="en-US" dirty="0"/>
          </a:p>
        </p:txBody>
      </p:sp>
      <p:sp>
        <p:nvSpPr>
          <p:cNvPr id="4" name="Slide Number Placeholder 3"/>
          <p:cNvSpPr>
            <a:spLocks noGrp="1"/>
          </p:cNvSpPr>
          <p:nvPr>
            <p:ph type="sldNum" sz="quarter" idx="10"/>
          </p:nvPr>
        </p:nvSpPr>
        <p:spPr/>
        <p:txBody>
          <a:bodyPr/>
          <a:lstStyle/>
          <a:p>
            <a:fld id="{7B0231D0-BFA7-449C-B73E-B7F790527B3B}" type="slidenum">
              <a:rPr lang="en-US" smtClean="0"/>
              <a:t>9</a:t>
            </a:fld>
            <a:endParaRPr lang="en-US"/>
          </a:p>
        </p:txBody>
      </p:sp>
    </p:spTree>
    <p:extLst>
      <p:ext uri="{BB962C8B-B14F-4D97-AF65-F5344CB8AC3E}">
        <p14:creationId xmlns:p14="http://schemas.microsoft.com/office/powerpoint/2010/main" val="369097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15-20min,</a:t>
            </a:r>
            <a:r>
              <a:rPr lang="en-US" baseline="0" dirty="0"/>
              <a:t> students should ideally have about 20 earthquakes plotted on their maps. Praise their success so far, but it’s unlikely they’re noticing strong patterns yet. Tell them we’re going to speed things up by using visual map data instead of just GPS coordinates to better understand the patterns we are maybe starting to see. Students should be quickly plotting dozens of earthquakes with this new link.</a:t>
            </a:r>
            <a:endParaRPr lang="en-US" dirty="0"/>
          </a:p>
        </p:txBody>
      </p:sp>
      <p:sp>
        <p:nvSpPr>
          <p:cNvPr id="4" name="Slide Number Placeholder 3"/>
          <p:cNvSpPr>
            <a:spLocks noGrp="1"/>
          </p:cNvSpPr>
          <p:nvPr>
            <p:ph type="sldNum" sz="quarter" idx="10"/>
          </p:nvPr>
        </p:nvSpPr>
        <p:spPr/>
        <p:txBody>
          <a:bodyPr/>
          <a:lstStyle/>
          <a:p>
            <a:fld id="{7B0231D0-BFA7-449C-B73E-B7F790527B3B}" type="slidenum">
              <a:rPr lang="en-US" smtClean="0"/>
              <a:t>10</a:t>
            </a:fld>
            <a:endParaRPr lang="en-US"/>
          </a:p>
        </p:txBody>
      </p:sp>
    </p:spTree>
    <p:extLst>
      <p:ext uri="{BB962C8B-B14F-4D97-AF65-F5344CB8AC3E}">
        <p14:creationId xmlns:p14="http://schemas.microsoft.com/office/powerpoint/2010/main" val="148855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another</a:t>
            </a:r>
            <a:r>
              <a:rPr lang="en-US" baseline="0" dirty="0"/>
              <a:t> 5-10min, regroup the class and lead a discussion on what they’re seeing.</a:t>
            </a:r>
            <a:endParaRPr lang="en-US" dirty="0"/>
          </a:p>
        </p:txBody>
      </p:sp>
      <p:sp>
        <p:nvSpPr>
          <p:cNvPr id="4" name="Slide Number Placeholder 3"/>
          <p:cNvSpPr>
            <a:spLocks noGrp="1"/>
          </p:cNvSpPr>
          <p:nvPr>
            <p:ph type="sldNum" sz="quarter" idx="10"/>
          </p:nvPr>
        </p:nvSpPr>
        <p:spPr/>
        <p:txBody>
          <a:bodyPr/>
          <a:lstStyle/>
          <a:p>
            <a:fld id="{7B0231D0-BFA7-449C-B73E-B7F790527B3B}" type="slidenum">
              <a:rPr lang="en-US" smtClean="0"/>
              <a:t>11</a:t>
            </a:fld>
            <a:endParaRPr lang="en-US"/>
          </a:p>
        </p:txBody>
      </p:sp>
    </p:spTree>
    <p:extLst>
      <p:ext uri="{BB962C8B-B14F-4D97-AF65-F5344CB8AC3E}">
        <p14:creationId xmlns:p14="http://schemas.microsoft.com/office/powerpoint/2010/main" val="1992274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a:t>
            </a:r>
            <a:r>
              <a:rPr lang="en-US" baseline="0" dirty="0"/>
              <a:t> the tectonic plate boundary transparencies. </a:t>
            </a:r>
            <a:r>
              <a:rPr lang="en-US" dirty="0"/>
              <a:t>Have students line them</a:t>
            </a:r>
            <a:r>
              <a:rPr lang="en-US" baseline="0" dirty="0"/>
              <a:t> up with their maps and make observations about their patterns.</a:t>
            </a:r>
            <a:endParaRPr lang="en-US" dirty="0"/>
          </a:p>
        </p:txBody>
      </p:sp>
      <p:sp>
        <p:nvSpPr>
          <p:cNvPr id="4" name="Slide Number Placeholder 3"/>
          <p:cNvSpPr>
            <a:spLocks noGrp="1"/>
          </p:cNvSpPr>
          <p:nvPr>
            <p:ph type="sldNum" sz="quarter" idx="10"/>
          </p:nvPr>
        </p:nvSpPr>
        <p:spPr/>
        <p:txBody>
          <a:bodyPr/>
          <a:lstStyle/>
          <a:p>
            <a:fld id="{7B0231D0-BFA7-449C-B73E-B7F790527B3B}" type="slidenum">
              <a:rPr lang="en-US" smtClean="0"/>
              <a:t>12</a:t>
            </a:fld>
            <a:endParaRPr lang="en-US"/>
          </a:p>
        </p:txBody>
      </p:sp>
    </p:spTree>
    <p:extLst>
      <p:ext uri="{BB962C8B-B14F-4D97-AF65-F5344CB8AC3E}">
        <p14:creationId xmlns:p14="http://schemas.microsoft.com/office/powerpoint/2010/main" val="217511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AD31CE-FB22-4707-ABB7-31C65496A1E1}" type="datetimeFigureOut">
              <a:rPr lang="en-US" smtClean="0"/>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3C02E-79BD-449E-806C-C18795FEAD1A}" type="slidenum">
              <a:rPr lang="en-US" smtClean="0"/>
              <a:t>‹#›</a:t>
            </a:fld>
            <a:endParaRPr lang="en-US"/>
          </a:p>
        </p:txBody>
      </p:sp>
    </p:spTree>
    <p:extLst>
      <p:ext uri="{BB962C8B-B14F-4D97-AF65-F5344CB8AC3E}">
        <p14:creationId xmlns:p14="http://schemas.microsoft.com/office/powerpoint/2010/main" val="59238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D31CE-FB22-4707-ABB7-31C65496A1E1}" type="datetimeFigureOut">
              <a:rPr lang="en-US" smtClean="0"/>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3C02E-79BD-449E-806C-C18795FEAD1A}" type="slidenum">
              <a:rPr lang="en-US" smtClean="0"/>
              <a:t>‹#›</a:t>
            </a:fld>
            <a:endParaRPr lang="en-US"/>
          </a:p>
        </p:txBody>
      </p:sp>
    </p:spTree>
    <p:extLst>
      <p:ext uri="{BB962C8B-B14F-4D97-AF65-F5344CB8AC3E}">
        <p14:creationId xmlns:p14="http://schemas.microsoft.com/office/powerpoint/2010/main" val="117902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D31CE-FB22-4707-ABB7-31C65496A1E1}" type="datetimeFigureOut">
              <a:rPr lang="en-US" smtClean="0"/>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3C02E-79BD-449E-806C-C18795FEAD1A}" type="slidenum">
              <a:rPr lang="en-US" smtClean="0"/>
              <a:t>‹#›</a:t>
            </a:fld>
            <a:endParaRPr lang="en-US"/>
          </a:p>
        </p:txBody>
      </p:sp>
    </p:spTree>
    <p:extLst>
      <p:ext uri="{BB962C8B-B14F-4D97-AF65-F5344CB8AC3E}">
        <p14:creationId xmlns:p14="http://schemas.microsoft.com/office/powerpoint/2010/main" val="12341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D31CE-FB22-4707-ABB7-31C65496A1E1}" type="datetimeFigureOut">
              <a:rPr lang="en-US" smtClean="0"/>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3C02E-79BD-449E-806C-C18795FEAD1A}" type="slidenum">
              <a:rPr lang="en-US" smtClean="0"/>
              <a:t>‹#›</a:t>
            </a:fld>
            <a:endParaRPr lang="en-US"/>
          </a:p>
        </p:txBody>
      </p:sp>
    </p:spTree>
    <p:extLst>
      <p:ext uri="{BB962C8B-B14F-4D97-AF65-F5344CB8AC3E}">
        <p14:creationId xmlns:p14="http://schemas.microsoft.com/office/powerpoint/2010/main" val="174012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AD31CE-FB22-4707-ABB7-31C65496A1E1}" type="datetimeFigureOut">
              <a:rPr lang="en-US" smtClean="0"/>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3C02E-79BD-449E-806C-C18795FEAD1A}" type="slidenum">
              <a:rPr lang="en-US" smtClean="0"/>
              <a:t>‹#›</a:t>
            </a:fld>
            <a:endParaRPr lang="en-US"/>
          </a:p>
        </p:txBody>
      </p:sp>
    </p:spTree>
    <p:extLst>
      <p:ext uri="{BB962C8B-B14F-4D97-AF65-F5344CB8AC3E}">
        <p14:creationId xmlns:p14="http://schemas.microsoft.com/office/powerpoint/2010/main" val="383043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AD31CE-FB22-4707-ABB7-31C65496A1E1}" type="datetimeFigureOut">
              <a:rPr lang="en-US" smtClean="0"/>
              <a:t>7/17/2021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3C02E-79BD-449E-806C-C18795FEAD1A}" type="slidenum">
              <a:rPr lang="en-US" smtClean="0"/>
              <a:t>‹#›</a:t>
            </a:fld>
            <a:endParaRPr lang="en-US"/>
          </a:p>
        </p:txBody>
      </p:sp>
    </p:spTree>
    <p:extLst>
      <p:ext uri="{BB962C8B-B14F-4D97-AF65-F5344CB8AC3E}">
        <p14:creationId xmlns:p14="http://schemas.microsoft.com/office/powerpoint/2010/main" val="299969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AD31CE-FB22-4707-ABB7-31C65496A1E1}" type="datetimeFigureOut">
              <a:rPr lang="en-US" smtClean="0"/>
              <a:t>7/17/2021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3C02E-79BD-449E-806C-C18795FEAD1A}" type="slidenum">
              <a:rPr lang="en-US" smtClean="0"/>
              <a:t>‹#›</a:t>
            </a:fld>
            <a:endParaRPr lang="en-US"/>
          </a:p>
        </p:txBody>
      </p:sp>
    </p:spTree>
    <p:extLst>
      <p:ext uri="{BB962C8B-B14F-4D97-AF65-F5344CB8AC3E}">
        <p14:creationId xmlns:p14="http://schemas.microsoft.com/office/powerpoint/2010/main" val="107312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AD31CE-FB22-4707-ABB7-31C65496A1E1}" type="datetimeFigureOut">
              <a:rPr lang="en-US" smtClean="0"/>
              <a:t>7/17/2021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3C02E-79BD-449E-806C-C18795FEAD1A}" type="slidenum">
              <a:rPr lang="en-US" smtClean="0"/>
              <a:t>‹#›</a:t>
            </a:fld>
            <a:endParaRPr lang="en-US"/>
          </a:p>
        </p:txBody>
      </p:sp>
    </p:spTree>
    <p:extLst>
      <p:ext uri="{BB962C8B-B14F-4D97-AF65-F5344CB8AC3E}">
        <p14:creationId xmlns:p14="http://schemas.microsoft.com/office/powerpoint/2010/main" val="361158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D31CE-FB22-4707-ABB7-31C65496A1E1}" type="datetimeFigureOut">
              <a:rPr lang="en-US" smtClean="0"/>
              <a:t>7/17/2021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3C02E-79BD-449E-806C-C18795FEAD1A}" type="slidenum">
              <a:rPr lang="en-US" smtClean="0"/>
              <a:t>‹#›</a:t>
            </a:fld>
            <a:endParaRPr lang="en-US"/>
          </a:p>
        </p:txBody>
      </p:sp>
    </p:spTree>
    <p:extLst>
      <p:ext uri="{BB962C8B-B14F-4D97-AF65-F5344CB8AC3E}">
        <p14:creationId xmlns:p14="http://schemas.microsoft.com/office/powerpoint/2010/main" val="244332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AD31CE-FB22-4707-ABB7-31C65496A1E1}" type="datetimeFigureOut">
              <a:rPr lang="en-US" smtClean="0"/>
              <a:t>7/17/2021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3C02E-79BD-449E-806C-C18795FEAD1A}" type="slidenum">
              <a:rPr lang="en-US" smtClean="0"/>
              <a:t>‹#›</a:t>
            </a:fld>
            <a:endParaRPr lang="en-US"/>
          </a:p>
        </p:txBody>
      </p:sp>
    </p:spTree>
    <p:extLst>
      <p:ext uri="{BB962C8B-B14F-4D97-AF65-F5344CB8AC3E}">
        <p14:creationId xmlns:p14="http://schemas.microsoft.com/office/powerpoint/2010/main" val="209982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AD31CE-FB22-4707-ABB7-31C65496A1E1}" type="datetimeFigureOut">
              <a:rPr lang="en-US" smtClean="0"/>
              <a:t>7/17/2021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3C02E-79BD-449E-806C-C18795FEAD1A}" type="slidenum">
              <a:rPr lang="en-US" smtClean="0"/>
              <a:t>‹#›</a:t>
            </a:fld>
            <a:endParaRPr lang="en-US"/>
          </a:p>
        </p:txBody>
      </p:sp>
    </p:spTree>
    <p:extLst>
      <p:ext uri="{BB962C8B-B14F-4D97-AF65-F5344CB8AC3E}">
        <p14:creationId xmlns:p14="http://schemas.microsoft.com/office/powerpoint/2010/main" val="195741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D31CE-FB22-4707-ABB7-31C65496A1E1}" type="datetimeFigureOut">
              <a:rPr lang="en-US" smtClean="0"/>
              <a:t>7/17/2021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3C02E-79BD-449E-806C-C18795FEAD1A}" type="slidenum">
              <a:rPr lang="en-US" smtClean="0"/>
              <a:t>‹#›</a:t>
            </a:fld>
            <a:endParaRPr lang="en-US"/>
          </a:p>
        </p:txBody>
      </p:sp>
    </p:spTree>
    <p:extLst>
      <p:ext uri="{BB962C8B-B14F-4D97-AF65-F5344CB8AC3E}">
        <p14:creationId xmlns:p14="http://schemas.microsoft.com/office/powerpoint/2010/main" val="2125354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iris.washington.edu/ieb/"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ds.iris.edu/sm2/eventlis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s.iris.edu/sm2/eventlis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9EA789-CA19-47F2-8274-9B4C3B051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942766"/>
          </a:xfrm>
          <a:prstGeom prst="rect">
            <a:avLst/>
          </a:prstGeom>
        </p:spPr>
      </p:pic>
      <p:sp>
        <p:nvSpPr>
          <p:cNvPr id="6" name="TextBox 5"/>
          <p:cNvSpPr txBox="1"/>
          <p:nvPr/>
        </p:nvSpPr>
        <p:spPr>
          <a:xfrm>
            <a:off x="172528" y="362309"/>
            <a:ext cx="1035170" cy="584775"/>
          </a:xfrm>
          <a:prstGeom prst="rect">
            <a:avLst/>
          </a:prstGeom>
          <a:solidFill>
            <a:srgbClr val="FF0000"/>
          </a:solidFill>
        </p:spPr>
        <p:txBody>
          <a:bodyPr wrap="square" rtlCol="0">
            <a:spAutoFit/>
          </a:bodyPr>
          <a:lstStyle/>
          <a:p>
            <a:pPr algn="ctr"/>
            <a:r>
              <a:rPr lang="en-US" sz="3200" dirty="0">
                <a:solidFill>
                  <a:schemeClr val="bg1"/>
                </a:solidFill>
              </a:rPr>
              <a:t>LIVE</a:t>
            </a:r>
          </a:p>
        </p:txBody>
      </p:sp>
      <p:sp>
        <p:nvSpPr>
          <p:cNvPr id="8" name="TextBox 7"/>
          <p:cNvSpPr txBox="1"/>
          <p:nvPr/>
        </p:nvSpPr>
        <p:spPr>
          <a:xfrm>
            <a:off x="3355" y="4280378"/>
            <a:ext cx="3349445" cy="64633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txBody>
          <a:bodyPr wrap="square" rtlCol="0">
            <a:spAutoFit/>
          </a:bodyPr>
          <a:lstStyle/>
          <a:p>
            <a:pPr algn="ctr"/>
            <a:r>
              <a:rPr lang="en-US" sz="3600" dirty="0">
                <a:solidFill>
                  <a:schemeClr val="bg1"/>
                </a:solidFill>
              </a:rPr>
              <a:t>BREAKING NEWS</a:t>
            </a:r>
          </a:p>
        </p:txBody>
      </p:sp>
      <p:sp>
        <p:nvSpPr>
          <p:cNvPr id="7" name="TextBox 6"/>
          <p:cNvSpPr txBox="1"/>
          <p:nvPr/>
        </p:nvSpPr>
        <p:spPr>
          <a:xfrm>
            <a:off x="-5272" y="4926709"/>
            <a:ext cx="9557834" cy="646331"/>
          </a:xfrm>
          <a:prstGeom prst="rect">
            <a:avLst/>
          </a:prstGeom>
          <a:solidFill>
            <a:schemeClr val="bg1"/>
          </a:solidFill>
        </p:spPr>
        <p:txBody>
          <a:bodyPr wrap="square" lIns="91440" tIns="45720" rIns="91440" bIns="45720" rtlCol="0" anchor="t">
            <a:spAutoFit/>
          </a:bodyPr>
          <a:lstStyle/>
          <a:p>
            <a:r>
              <a:rPr lang="en-US" sz="3600"/>
              <a:t>US PRESIDENT CALLS ON STUDENTS TO HELP OUT</a:t>
            </a:r>
          </a:p>
        </p:txBody>
      </p:sp>
      <p:sp>
        <p:nvSpPr>
          <p:cNvPr id="10" name="Rectangle 9"/>
          <p:cNvSpPr/>
          <p:nvPr/>
        </p:nvSpPr>
        <p:spPr>
          <a:xfrm>
            <a:off x="0" y="5556050"/>
            <a:ext cx="12192000" cy="444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6428121" y="5587600"/>
            <a:ext cx="365442285" cy="369332"/>
          </a:xfrm>
          <a:prstGeom prst="rect">
            <a:avLst/>
          </a:prstGeom>
          <a:noFill/>
        </p:spPr>
        <p:txBody>
          <a:bodyPr wrap="none" rtlCol="0">
            <a:spAutoFit/>
          </a:bodyPr>
          <a:lstStyle/>
          <a:p>
            <a:r>
              <a:rPr lang="en-US" dirty="0"/>
              <a:t>The death toll is rising, scientists now estimate that these earthquakes will affect as many as one hundred and twenty million American citizens across the country. Sixty-three other countries have experienced devastating earthquakes in the past two weeks as well, including Canada, France, Spain, China and India. Experts are at a loss as to what is causing this rash of destruction and are desperate for ideas on how to stop the madness. Fortunately, a team of middle school students have volunteered their efforts to help officials understand what is causing these earthquakes and if anywhere on Earth is safe. Keep it here on CT News for more. The death toll is rising, scientists now estimate that these earthquakes will affect as many as one hundred and twenty million American citizens across the country. Sixty-three other countries have experienced devastating earthquakes in the past two weeks as well, including Canada, France, Spain, China and India. Experts are at a loss as to what is causing this rash of destruction and are desperate for ideas on how to stop the madness. Fortunately, a team of middle school students have volunteered their efforts to help officials understand what is causing these earthquakes and if anywhere on Earth is safe. Keep it here on CT News for more. The death toll is rising, scientists now estimate that these earthquakes will affect as many as one hundred and twenty million American citizens across the country. Sixty-three other countries have experienced devastating earthquakes in the past two weeks as well, including Canada, France, Spain, China and India. Experts are at a loss as to what is causing this rash of destruction and are desperate for ideas on how to stop the madness. Fortunately, a team of middle school students have volunteered their efforts to help officials understand what is causing these earthquakes and if anywhere on Earth is safe. Keep it here on CT News for more. The death toll is rising, scientists now estimate that these earthquakes will affect as many as one hundred and twenty million American citizens across the country. Sixty-three other countries have experienced devastating earthquakes in the past two weeks as well, including Canada, France, Spain, China and India. Experts are at a loss as to what is causing this rash of destruction and are desperate for ideas on how to stop the madness. Fortunately, a team of middle school students have volunteered their efforts to help officials understand what is causing these earthquakes and if anywhere on Earth is safe. Keep it here on CT News for more. The death toll is rising, scientists now estimate that these earthquakes will affect as many as one hundred and twenty million American citizens across the country. Sixty-three other countries have experienced devastating earthquakes in the past two weeks as well, including Canada, France, Spain, China and India. Experts are at a loss as to what is causing this rash of destruction and are desperate for ideas on how to stop the madness. Fortunately, a team of middle school students have volunteered their efforts to help officials understand what is causing these earthquakes and if anywhere on Earth is safe. Keep it here on CT News for more. The death toll is rising, scientists now estimate that these earthquakes will affect as many as one hundred and twenty million American citizens across the country. Sixty-three other countries have experienced devastating earthquakes in the past two weeks as well, including Canada, France, Spain, China and India. Experts are at a loss as to what is causing this rash of destruction and are desperate for ideas on how to stop the madness. Fortunately, a team of middle school students have volunteered their efforts to help officials understand what is causing these earthquakes and if anywhere on Earth is safe. Keep it here on CT News for more.</a:t>
            </a:r>
          </a:p>
        </p:txBody>
      </p:sp>
      <p:sp>
        <p:nvSpPr>
          <p:cNvPr id="12" name="Rectangle 11"/>
          <p:cNvSpPr/>
          <p:nvPr/>
        </p:nvSpPr>
        <p:spPr>
          <a:xfrm>
            <a:off x="33638" y="5589231"/>
            <a:ext cx="16537021" cy="369332"/>
          </a:xfrm>
          <a:prstGeom prst="rect">
            <a:avLst/>
          </a:prstGeom>
        </p:spPr>
        <p:txBody>
          <a:bodyPr wrap="square">
            <a:spAutoFit/>
          </a:bodyPr>
          <a:lstStyle/>
          <a:p>
            <a:r>
              <a:rPr lang="en-US" dirty="0"/>
              <a:t>to help officials understand what is causing these earthquakes and if anywhere on Earth is safe. Keep it here on CT News for more.</a:t>
            </a:r>
          </a:p>
        </p:txBody>
      </p:sp>
      <p:sp>
        <p:nvSpPr>
          <p:cNvPr id="17" name="Rectangle 16"/>
          <p:cNvSpPr/>
          <p:nvPr/>
        </p:nvSpPr>
        <p:spPr>
          <a:xfrm>
            <a:off x="9552562" y="4925078"/>
            <a:ext cx="2639438" cy="630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7374" y="4942766"/>
            <a:ext cx="2368085" cy="585723"/>
          </a:xfrm>
          <a:prstGeom prst="rect">
            <a:avLst/>
          </a:prstGeom>
        </p:spPr>
      </p:pic>
      <p:sp>
        <p:nvSpPr>
          <p:cNvPr id="5" name="Rectangle 4">
            <a:extLst>
              <a:ext uri="{FF2B5EF4-FFF2-40B4-BE49-F238E27FC236}">
                <a16:creationId xmlns:a16="http://schemas.microsoft.com/office/drawing/2014/main" id="{FB900B9F-C041-4F53-AC36-FEAE13EAB373}"/>
              </a:ext>
            </a:extLst>
          </p:cNvPr>
          <p:cNvSpPr/>
          <p:nvPr/>
        </p:nvSpPr>
        <p:spPr>
          <a:xfrm>
            <a:off x="-5272" y="5956932"/>
            <a:ext cx="12197272" cy="901068"/>
          </a:xfrm>
          <a:prstGeom prst="rect">
            <a:avLst/>
          </a:prstGeom>
          <a:solidFill>
            <a:srgbClr val="356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1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0"/>
                                  </p:stCondLst>
                                  <p:childTnLst>
                                    <p:anim calcmode="lin" valueType="num">
                                      <p:cBhvr additive="base">
                                        <p:cTn id="6" dur="26200"/>
                                        <p:tgtEl>
                                          <p:spTgt spid="12"/>
                                        </p:tgtEl>
                                        <p:attrNameLst>
                                          <p:attrName>ppt_x</p:attrName>
                                        </p:attrNameLst>
                                      </p:cBhvr>
                                      <p:tavLst>
                                        <p:tav tm="0">
                                          <p:val>
                                            <p:strVal val="ppt_x"/>
                                          </p:val>
                                        </p:tav>
                                        <p:tav tm="100000">
                                          <p:val>
                                            <p:strVal val="0-ppt_w/2"/>
                                          </p:val>
                                        </p:tav>
                                      </p:tavLst>
                                    </p:anim>
                                    <p:anim calcmode="lin" valueType="num">
                                      <p:cBhvr additive="base">
                                        <p:cTn id="7" dur="26200"/>
                                        <p:tgtEl>
                                          <p:spTgt spid="12"/>
                                        </p:tgtEl>
                                        <p:attrNameLst>
                                          <p:attrName>ppt_y</p:attrName>
                                        </p:attrNameLst>
                                      </p:cBhvr>
                                      <p:tavLst>
                                        <p:tav tm="0">
                                          <p:val>
                                            <p:strVal val="ppt_y"/>
                                          </p:val>
                                        </p:tav>
                                        <p:tav tm="100000">
                                          <p:val>
                                            <p:strVal val="ppt_y"/>
                                          </p:val>
                                        </p:tav>
                                      </p:tavLst>
                                    </p:anim>
                                    <p:set>
                                      <p:cBhvr>
                                        <p:cTn id="8" dur="1" fill="hold">
                                          <p:stCondLst>
                                            <p:cond delay="26199"/>
                                          </p:stCondLst>
                                        </p:cTn>
                                        <p:tgtEl>
                                          <p:spTgt spid="12"/>
                                        </p:tgtEl>
                                        <p:attrNameLst>
                                          <p:attrName>style.visibility</p:attrName>
                                        </p:attrNameLst>
                                      </p:cBhvr>
                                      <p:to>
                                        <p:strVal val="hidden"/>
                                      </p:to>
                                    </p:set>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600000" fill="hold"/>
                                        <p:tgtEl>
                                          <p:spTgt spid="11"/>
                                        </p:tgtEl>
                                        <p:attrNameLst>
                                          <p:attrName>ppt_x</p:attrName>
                                        </p:attrNameLst>
                                      </p:cBhvr>
                                      <p:tavLst>
                                        <p:tav tm="0">
                                          <p:val>
                                            <p:strVal val="1+#ppt_w/2"/>
                                          </p:val>
                                        </p:tav>
                                        <p:tav tm="100000">
                                          <p:val>
                                            <p:strVal val="#ppt_x"/>
                                          </p:val>
                                        </p:tav>
                                      </p:tavLst>
                                    </p:anim>
                                    <p:anim calcmode="lin" valueType="num">
                                      <p:cBhvr additive="base">
                                        <p:cTn id="12" dur="60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838200" y="544749"/>
            <a:ext cx="10515600" cy="6070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700" dirty="0">
                <a:solidFill>
                  <a:sysClr val="windowText" lastClr="000000"/>
                </a:solidFill>
              </a:rPr>
              <a:t>We need some more earthquakes!</a:t>
            </a:r>
          </a:p>
          <a:p>
            <a:pPr marL="0" indent="0">
              <a:buNone/>
            </a:pPr>
            <a:endParaRPr lang="en-US" sz="3600" dirty="0">
              <a:solidFill>
                <a:sysClr val="windowText" lastClr="000000"/>
              </a:solidFill>
            </a:endParaRPr>
          </a:p>
          <a:p>
            <a:pPr marL="0" indent="0">
              <a:buNone/>
            </a:pPr>
            <a:r>
              <a:rPr lang="en-US" sz="3600" dirty="0">
                <a:solidFill>
                  <a:sysClr val="windowText" lastClr="000000"/>
                </a:solidFill>
              </a:rPr>
              <a:t>You all have done a great job plotting earthquakes using latitude and longitude – now let’s use a live map</a:t>
            </a:r>
          </a:p>
          <a:p>
            <a:pPr marL="0" indent="0">
              <a:buNone/>
            </a:pPr>
            <a:endParaRPr lang="en-US" sz="3600" dirty="0">
              <a:solidFill>
                <a:sysClr val="windowText" lastClr="000000"/>
              </a:solidFill>
            </a:endParaRPr>
          </a:p>
          <a:p>
            <a:pPr marL="0" indent="0">
              <a:buNone/>
            </a:pPr>
            <a:r>
              <a:rPr lang="en-US" sz="6500" dirty="0">
                <a:solidFill>
                  <a:sysClr val="windowText" lastClr="000000"/>
                </a:solidFill>
                <a:hlinkClick r:id="rId3"/>
              </a:rPr>
              <a:t>www.iris.washington.edu/ieb/</a:t>
            </a:r>
            <a:r>
              <a:rPr lang="en-US" sz="6500" dirty="0">
                <a:solidFill>
                  <a:sysClr val="windowText" lastClr="000000"/>
                </a:solidFill>
              </a:rPr>
              <a:t> </a:t>
            </a:r>
          </a:p>
        </p:txBody>
      </p:sp>
    </p:spTree>
    <p:extLst>
      <p:ext uri="{BB962C8B-B14F-4D97-AF65-F5344CB8AC3E}">
        <p14:creationId xmlns:p14="http://schemas.microsoft.com/office/powerpoint/2010/main" val="205637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38200" y="544749"/>
            <a:ext cx="10515600" cy="6070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600" dirty="0">
                <a:solidFill>
                  <a:sysClr val="windowText" lastClr="000000"/>
                </a:solidFill>
              </a:rPr>
              <a:t>What have we learned so far?</a:t>
            </a:r>
          </a:p>
          <a:p>
            <a:pPr marL="914400" indent="-914400">
              <a:buFont typeface="+mj-lt"/>
              <a:buAutoNum type="arabicPeriod"/>
            </a:pPr>
            <a:endParaRPr lang="en-US" sz="1600" b="1" dirty="0">
              <a:solidFill>
                <a:sysClr val="windowText" lastClr="000000"/>
              </a:solidFill>
            </a:endParaRPr>
          </a:p>
          <a:p>
            <a:pPr marL="914400" indent="-914400">
              <a:buFont typeface="+mj-lt"/>
              <a:buAutoNum type="arabicPeriod"/>
            </a:pPr>
            <a:r>
              <a:rPr lang="en-US" sz="3600" dirty="0">
                <a:solidFill>
                  <a:sysClr val="windowText" lastClr="000000"/>
                </a:solidFill>
              </a:rPr>
              <a:t>Do earthquake locations seem random, or is there a pattern to where they are located?</a:t>
            </a:r>
          </a:p>
          <a:p>
            <a:pPr marL="914400" indent="-914400">
              <a:buFont typeface="+mj-lt"/>
              <a:buAutoNum type="arabicPeriod"/>
            </a:pPr>
            <a:r>
              <a:rPr lang="en-US" sz="3600" dirty="0">
                <a:solidFill>
                  <a:sysClr val="windowText" lastClr="000000"/>
                </a:solidFill>
              </a:rPr>
              <a:t>If there is a pattern, do you think future earthquakes are likely to follow that pattern?</a:t>
            </a:r>
          </a:p>
          <a:p>
            <a:pPr marL="914400" indent="-914400">
              <a:buFont typeface="+mj-lt"/>
              <a:buAutoNum type="arabicPeriod"/>
            </a:pPr>
            <a:r>
              <a:rPr lang="en-US" sz="3600" dirty="0">
                <a:solidFill>
                  <a:sysClr val="windowText" lastClr="000000"/>
                </a:solidFill>
              </a:rPr>
              <a:t>Come up with at least three high-risk areas to include in your report to the President</a:t>
            </a:r>
          </a:p>
        </p:txBody>
      </p:sp>
    </p:spTree>
    <p:extLst>
      <p:ext uri="{BB962C8B-B14F-4D97-AF65-F5344CB8AC3E}">
        <p14:creationId xmlns:p14="http://schemas.microsoft.com/office/powerpoint/2010/main" val="313339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38199" y="544749"/>
            <a:ext cx="10796081" cy="6070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600" dirty="0">
                <a:solidFill>
                  <a:sysClr val="windowText" lastClr="000000"/>
                </a:solidFill>
              </a:rPr>
              <a:t>Are plate boundaries involved?</a:t>
            </a:r>
          </a:p>
          <a:p>
            <a:pPr marL="0" indent="0">
              <a:buNone/>
            </a:pPr>
            <a:r>
              <a:rPr lang="en-US" sz="3600" dirty="0">
                <a:solidFill>
                  <a:sysClr val="windowText" lastClr="000000"/>
                </a:solidFill>
              </a:rPr>
              <a:t>Compare your earthquake map to the tectonic plate map</a:t>
            </a:r>
          </a:p>
          <a:p>
            <a:pPr marL="0" indent="0">
              <a:buNone/>
            </a:pPr>
            <a:endParaRPr lang="en-US" sz="3600" dirty="0">
              <a:solidFill>
                <a:sysClr val="windowText" lastClr="000000"/>
              </a:solidFill>
            </a:endParaRPr>
          </a:p>
          <a:p>
            <a:pPr marL="742950" indent="-742950">
              <a:buFont typeface="+mj-lt"/>
              <a:buAutoNum type="arabicPeriod"/>
            </a:pPr>
            <a:r>
              <a:rPr lang="en-US" sz="3600" dirty="0">
                <a:solidFill>
                  <a:sysClr val="windowText" lastClr="000000"/>
                </a:solidFill>
              </a:rPr>
              <a:t>What do you think the correlation is?</a:t>
            </a:r>
          </a:p>
          <a:p>
            <a:pPr marL="742950" indent="-742950">
              <a:buFont typeface="+mj-lt"/>
              <a:buAutoNum type="arabicPeriod"/>
            </a:pPr>
            <a:r>
              <a:rPr lang="en-US" sz="3600" dirty="0">
                <a:solidFill>
                  <a:sysClr val="windowText" lastClr="000000"/>
                </a:solidFill>
              </a:rPr>
              <a:t>What do you think is happening where two plates are touching each other?</a:t>
            </a:r>
          </a:p>
          <a:p>
            <a:pPr marL="742950" indent="-742950">
              <a:buFont typeface="+mj-lt"/>
              <a:buAutoNum type="arabicPeriod"/>
            </a:pPr>
            <a:r>
              <a:rPr lang="en-US" sz="3600" dirty="0">
                <a:solidFill>
                  <a:sysClr val="windowText" lastClr="000000"/>
                </a:solidFill>
              </a:rPr>
              <a:t>Where are the danger zones?</a:t>
            </a:r>
          </a:p>
        </p:txBody>
      </p:sp>
    </p:spTree>
    <p:extLst>
      <p:ext uri="{BB962C8B-B14F-4D97-AF65-F5344CB8AC3E}">
        <p14:creationId xmlns:p14="http://schemas.microsoft.com/office/powerpoint/2010/main" val="2495767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0D48C2-9E7C-4A9A-BED0-BDF1AE84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10" name="Content Placeholder 2"/>
          <p:cNvSpPr>
            <a:spLocks noGrp="1"/>
          </p:cNvSpPr>
          <p:nvPr>
            <p:ph idx="1"/>
          </p:nvPr>
        </p:nvSpPr>
        <p:spPr>
          <a:xfrm>
            <a:off x="838200" y="5429504"/>
            <a:ext cx="10515600" cy="1309451"/>
          </a:xfrm>
        </p:spPr>
        <p:txBody>
          <a:bodyPr>
            <a:normAutofit fontScale="77500" lnSpcReduction="20000"/>
          </a:bodyPr>
          <a:lstStyle/>
          <a:p>
            <a:pPr marL="0" indent="0" algn="ctr">
              <a:buNone/>
            </a:pPr>
            <a:r>
              <a:rPr lang="en-US" sz="6600" b="1" dirty="0">
                <a:ln>
                  <a:solidFill>
                    <a:schemeClr val="tx1"/>
                  </a:solidFill>
                </a:ln>
                <a:solidFill>
                  <a:schemeClr val="bg1"/>
                </a:solidFill>
              </a:rPr>
              <a:t>It’s time to write to the President so he can author a bill to save the world!</a:t>
            </a:r>
          </a:p>
          <a:p>
            <a:pPr marL="0" indent="0">
              <a:buNone/>
            </a:pPr>
            <a:endParaRPr lang="en-US" sz="1600" b="1" dirty="0">
              <a:ln>
                <a:solidFill>
                  <a:schemeClr val="tx1"/>
                </a:solidFill>
              </a:ln>
              <a:solidFill>
                <a:schemeClr val="bg1"/>
              </a:solidFill>
            </a:endParaRPr>
          </a:p>
        </p:txBody>
      </p:sp>
    </p:spTree>
    <p:extLst>
      <p:ext uri="{BB962C8B-B14F-4D97-AF65-F5344CB8AC3E}">
        <p14:creationId xmlns:p14="http://schemas.microsoft.com/office/powerpoint/2010/main" val="54077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544748"/>
            <a:ext cx="10909300" cy="6783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600" dirty="0">
                <a:solidFill>
                  <a:sysClr val="windowText" lastClr="000000"/>
                </a:solidFill>
              </a:rPr>
              <a:t>Your letter should include:</a:t>
            </a:r>
            <a:endParaRPr lang="en-US" sz="3600" dirty="0">
              <a:solidFill>
                <a:sysClr val="windowText" lastClr="000000"/>
              </a:solidFill>
            </a:endParaRPr>
          </a:p>
          <a:p>
            <a:r>
              <a:rPr lang="en-US" sz="3600" dirty="0">
                <a:solidFill>
                  <a:sysClr val="windowText" lastClr="000000"/>
                </a:solidFill>
              </a:rPr>
              <a:t>Your initial predictions and if/how they have changed</a:t>
            </a:r>
          </a:p>
          <a:p>
            <a:r>
              <a:rPr lang="en-US" sz="3600" dirty="0">
                <a:solidFill>
                  <a:sysClr val="windowText" lastClr="000000"/>
                </a:solidFill>
              </a:rPr>
              <a:t>Where recent earthquakes are happening and where you think they will happen next</a:t>
            </a:r>
          </a:p>
          <a:p>
            <a:r>
              <a:rPr lang="en-US" sz="3600" dirty="0">
                <a:solidFill>
                  <a:sysClr val="windowText" lastClr="000000"/>
                </a:solidFill>
              </a:rPr>
              <a:t>Why these earthquakes are happening and if there is any way to prevent them</a:t>
            </a:r>
          </a:p>
          <a:p>
            <a:r>
              <a:rPr lang="en-US" sz="3600" dirty="0">
                <a:solidFill>
                  <a:sysClr val="windowText" lastClr="000000"/>
                </a:solidFill>
              </a:rPr>
              <a:t>Anything else you have learned during this investigation</a:t>
            </a:r>
          </a:p>
        </p:txBody>
      </p:sp>
    </p:spTree>
    <p:extLst>
      <p:ext uri="{BB962C8B-B14F-4D97-AF65-F5344CB8AC3E}">
        <p14:creationId xmlns:p14="http://schemas.microsoft.com/office/powerpoint/2010/main" val="2533686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utoShape 2" descr="http://solarviews.com/raw/earth/bluemarblewest.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2600" y="1616075"/>
            <a:ext cx="3505200" cy="3505200"/>
          </a:xfrm>
          <a:prstGeom prst="rect">
            <a:avLst/>
          </a:prstGeom>
        </p:spPr>
      </p:pic>
      <p:sp>
        <p:nvSpPr>
          <p:cNvPr id="7" name="Rectangle 6"/>
          <p:cNvSpPr/>
          <p:nvPr/>
        </p:nvSpPr>
        <p:spPr>
          <a:xfrm>
            <a:off x="2978655" y="653534"/>
            <a:ext cx="6133089" cy="830997"/>
          </a:xfrm>
          <a:prstGeom prst="rect">
            <a:avLst/>
          </a:prstGeom>
        </p:spPr>
        <p:txBody>
          <a:bodyPr wrap="none">
            <a:spAutoFit/>
          </a:bodyPr>
          <a:lstStyle/>
          <a:p>
            <a:r>
              <a:rPr lang="en-US" sz="4800" dirty="0">
                <a:solidFill>
                  <a:schemeClr val="bg1"/>
                </a:solidFill>
              </a:rPr>
              <a:t>You’ve saved the world!</a:t>
            </a:r>
          </a:p>
        </p:txBody>
      </p:sp>
      <p:sp>
        <p:nvSpPr>
          <p:cNvPr id="8" name="Rectangle 7"/>
          <p:cNvSpPr/>
          <p:nvPr/>
        </p:nvSpPr>
        <p:spPr>
          <a:xfrm>
            <a:off x="4820331" y="5121275"/>
            <a:ext cx="2551339" cy="830997"/>
          </a:xfrm>
          <a:prstGeom prst="rect">
            <a:avLst/>
          </a:prstGeom>
        </p:spPr>
        <p:txBody>
          <a:bodyPr wrap="none">
            <a:spAutoFit/>
          </a:bodyPr>
          <a:lstStyle/>
          <a:p>
            <a:r>
              <a:rPr lang="en-US" sz="4800" dirty="0">
                <a:solidFill>
                  <a:schemeClr val="bg1"/>
                </a:solidFill>
              </a:rPr>
              <a:t>…for now</a:t>
            </a:r>
          </a:p>
        </p:txBody>
      </p:sp>
    </p:spTree>
    <p:extLst>
      <p:ext uri="{BB962C8B-B14F-4D97-AF65-F5344CB8AC3E}">
        <p14:creationId xmlns:p14="http://schemas.microsoft.com/office/powerpoint/2010/main" val="134806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100000" fill="hold" nodeType="withEffect">
                                  <p:stCondLst>
                                    <p:cond delay="0"/>
                                  </p:stCondLst>
                                  <p:childTnLst>
                                    <p:animMotion origin="layout" path="M 1.66667E-6 2.96296E-6 L -0.01146 -0.01296 L -0.01979 0.02407 L 0.0125 0.02407 L -0.01771 0.0037 L 0.01146 -0.02593 L 0.02396 0.01296 L -0.00729 0.01296 L -0.00104 -0.02778 L -0.01979 -0.0037 L 0.00729 0.01852 L -0.01979 0.04259 L 0.01459 0.02778 L -0.00208 0.00741 L 0.02604 -0.01481 L 0.00521 -0.02963 L -0.01562 -0.03518 L -0.01875 0.00185 L 0.00834 -0.00185 L 0.02709 0.02037 L 0.00313 0.0463 L -0.00312 0.02222 L 0.02084 0.00741 L 0.00104 0.00741 L -0.02291 0.01667 L -0.01146 -0.01481 L 0.00313 0.03148 L 0.02292 0.02037 L 0.00209 0.00926 L 0.02292 -0.01481 L 0.00834 -0.02222 L -0.00521 -0.01481 L 0.02396 0.00926 L 0.0125 0.03519 L -0.00833 0.03519 L 0.01354 0.01852 L 0.00209 0.00926 L -0.02291 0.02593 L 0.00313 0.02963 L -0.00208 0.0463 L -0.00833 -0.01852 L 0.01667 0.01296 L -0.00625 0.03148 L 0.01979 0.02963 L -0.00312 0.06111 L -0.0125 0.02407 L 0.0125 0.04074 L 1.66667E-6 2.96296E-6 Z " pathEditMode="relative" ptsTypes="AAAAAAAAAAAAAAAAAAAAAAAAAAAAAAAAAAAAAAAAAAAAAAAA">
                                      <p:cBhvr>
                                        <p:cTn id="6" dur="10000" fill="hold"/>
                                        <p:tgtEl>
                                          <p:spTgt spid="5"/>
                                        </p:tgtEl>
                                        <p:attrNameLst>
                                          <p:attrName>ppt_x</p:attrName>
                                          <p:attrName>ppt_y</p:attrName>
                                        </p:attrNameLst>
                                      </p:cBhvr>
                                    </p:animMotion>
                                  </p:childTnLst>
                                </p:cTn>
                              </p:par>
                            </p:childTnLst>
                          </p:cTn>
                        </p:par>
                        <p:par>
                          <p:cTn id="7" fill="hold">
                            <p:stCondLst>
                              <p:cond delay="1000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38200" y="544749"/>
            <a:ext cx="10515600" cy="60700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a:ea typeface="+mn-lt"/>
                <a:cs typeface="+mn-lt"/>
              </a:rPr>
              <a:t>What do we need to find out?</a:t>
            </a:r>
            <a:endParaRPr lang="en-US"/>
          </a:p>
          <a:p>
            <a:pPr marL="914400" indent="-914400">
              <a:buAutoNum type="arabicPeriod"/>
            </a:pPr>
            <a:endParaRPr lang="en-US" sz="1600" b="1" dirty="0">
              <a:cs typeface="Calibri"/>
            </a:endParaRPr>
          </a:p>
          <a:p>
            <a:pPr marL="914400" indent="-914400">
              <a:buAutoNum type="arabicPeriod"/>
            </a:pPr>
            <a:r>
              <a:rPr lang="en-US" sz="3600">
                <a:cs typeface="Calibri" panose="020F0502020204030204"/>
              </a:rPr>
              <a:t>Where are these earthquakes happening?</a:t>
            </a:r>
            <a:endParaRPr lang="en-US" sz="3600" dirty="0">
              <a:cs typeface="Calibri" panose="020F0502020204030204"/>
            </a:endParaRPr>
          </a:p>
          <a:p>
            <a:pPr marL="914400" indent="-914400">
              <a:buAutoNum type="arabicPeriod"/>
            </a:pPr>
            <a:r>
              <a:rPr lang="en-US" sz="3600">
                <a:cs typeface="Calibri" panose="020F0502020204030204"/>
              </a:rPr>
              <a:t>Why are these earthquakes happening?</a:t>
            </a:r>
            <a:endParaRPr lang="en-US" sz="3600" dirty="0">
              <a:cs typeface="Calibri" panose="020F0502020204030204"/>
            </a:endParaRPr>
          </a:p>
          <a:p>
            <a:pPr marL="914400" indent="-914400">
              <a:buAutoNum type="arabicPeriod"/>
            </a:pPr>
            <a:r>
              <a:rPr lang="en-US" sz="3600">
                <a:cs typeface="Calibri" panose="020F0502020204030204"/>
              </a:rPr>
              <a:t>Can we predict where they will happen next? How?</a:t>
            </a:r>
            <a:endParaRPr lang="en-US" sz="3600" dirty="0">
              <a:cs typeface="Calibri" panose="020F0502020204030204"/>
            </a:endParaRPr>
          </a:p>
        </p:txBody>
      </p:sp>
    </p:spTree>
    <p:extLst>
      <p:ext uri="{BB962C8B-B14F-4D97-AF65-F5344CB8AC3E}">
        <p14:creationId xmlns:p14="http://schemas.microsoft.com/office/powerpoint/2010/main" val="334118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38200" y="544749"/>
            <a:ext cx="10515600" cy="6070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600" dirty="0">
                <a:solidFill>
                  <a:sysClr val="windowText" lastClr="000000"/>
                </a:solidFill>
              </a:rPr>
              <a:t>How are we going to do this?</a:t>
            </a:r>
          </a:p>
          <a:p>
            <a:pPr marL="914400" indent="-914400">
              <a:buFont typeface="+mj-lt"/>
              <a:buAutoNum type="arabicPeriod"/>
            </a:pPr>
            <a:endParaRPr lang="en-US" sz="1600" b="1" dirty="0">
              <a:solidFill>
                <a:sysClr val="windowText" lastClr="000000"/>
              </a:solidFill>
            </a:endParaRPr>
          </a:p>
          <a:p>
            <a:pPr marL="914400" indent="-914400">
              <a:buFont typeface="+mj-lt"/>
              <a:buAutoNum type="arabicPeriod"/>
            </a:pPr>
            <a:r>
              <a:rPr lang="en-US" sz="3600" dirty="0">
                <a:solidFill>
                  <a:sysClr val="windowText" lastClr="000000"/>
                </a:solidFill>
              </a:rPr>
              <a:t>You’re going to come up with a prediction on why these earthquakes are happening and whether we can predict where they’ll strike next</a:t>
            </a:r>
          </a:p>
          <a:p>
            <a:pPr marL="914400" indent="-914400">
              <a:buFont typeface="+mj-lt"/>
              <a:buAutoNum type="arabicPeriod"/>
            </a:pPr>
            <a:r>
              <a:rPr lang="en-US" sz="3600" dirty="0">
                <a:solidFill>
                  <a:sysClr val="windowText" lastClr="000000"/>
                </a:solidFill>
              </a:rPr>
              <a:t>You’re going to use real data and your pattern recognition skills to investigate and explain the ongoing earthquakes</a:t>
            </a:r>
          </a:p>
          <a:p>
            <a:pPr marL="914400" indent="-914400">
              <a:buFont typeface="+mj-lt"/>
              <a:buAutoNum type="arabicPeriod"/>
            </a:pPr>
            <a:r>
              <a:rPr lang="en-US" sz="3600" dirty="0">
                <a:solidFill>
                  <a:sysClr val="windowText" lastClr="000000"/>
                </a:solidFill>
              </a:rPr>
              <a:t>You’re going to write a letter to the President </a:t>
            </a:r>
          </a:p>
        </p:txBody>
      </p:sp>
    </p:spTree>
    <p:extLst>
      <p:ext uri="{BB962C8B-B14F-4D97-AF65-F5344CB8AC3E}">
        <p14:creationId xmlns:p14="http://schemas.microsoft.com/office/powerpoint/2010/main" val="249457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38200" y="544749"/>
            <a:ext cx="10515600" cy="6070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600" dirty="0">
                <a:solidFill>
                  <a:sysClr val="windowText" lastClr="000000"/>
                </a:solidFill>
              </a:rPr>
              <a:t>Turn and Talk</a:t>
            </a:r>
          </a:p>
          <a:p>
            <a:pPr marL="914400" indent="-914400">
              <a:buFont typeface="+mj-lt"/>
              <a:buAutoNum type="arabicPeriod"/>
            </a:pPr>
            <a:endParaRPr lang="en-US" sz="1600" b="1" dirty="0">
              <a:solidFill>
                <a:sysClr val="windowText" lastClr="000000"/>
              </a:solidFill>
            </a:endParaRPr>
          </a:p>
          <a:p>
            <a:pPr marL="914400" indent="-914400">
              <a:buFont typeface="+mj-lt"/>
              <a:buAutoNum type="arabicPeriod"/>
            </a:pPr>
            <a:r>
              <a:rPr lang="en-US" sz="3600" dirty="0">
                <a:solidFill>
                  <a:sysClr val="windowText" lastClr="000000"/>
                </a:solidFill>
              </a:rPr>
              <a:t>Why do earthquakes happen?</a:t>
            </a:r>
          </a:p>
          <a:p>
            <a:pPr marL="914400" indent="-914400">
              <a:buFont typeface="+mj-lt"/>
              <a:buAutoNum type="arabicPeriod"/>
            </a:pPr>
            <a:r>
              <a:rPr lang="en-US" sz="3600" dirty="0">
                <a:solidFill>
                  <a:sysClr val="windowText" lastClr="000000"/>
                </a:solidFill>
              </a:rPr>
              <a:t>Can we predict where earthquakes will happen? How?</a:t>
            </a:r>
          </a:p>
          <a:p>
            <a:pPr marL="914400" indent="-914400">
              <a:buFont typeface="+mj-lt"/>
              <a:buAutoNum type="arabicPeriod"/>
            </a:pPr>
            <a:endParaRPr lang="en-US" sz="3600" dirty="0">
              <a:solidFill>
                <a:sysClr val="windowText" lastClr="000000"/>
              </a:solidFill>
            </a:endParaRPr>
          </a:p>
        </p:txBody>
      </p:sp>
      <p:pic>
        <p:nvPicPr>
          <p:cNvPr id="1026" name="Picture 2" descr="Image resul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37300" y="3944955"/>
            <a:ext cx="5258138" cy="3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87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838200" y="544748"/>
            <a:ext cx="10909300" cy="6783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600" dirty="0">
                <a:solidFill>
                  <a:sysClr val="windowText" lastClr="000000"/>
                </a:solidFill>
              </a:rPr>
              <a:t>Mapping recent earthquakes</a:t>
            </a:r>
          </a:p>
          <a:p>
            <a:pPr marL="0" indent="0">
              <a:buNone/>
            </a:pPr>
            <a:r>
              <a:rPr lang="en-US" sz="3600" dirty="0">
                <a:solidFill>
                  <a:sysClr val="windowText" lastClr="000000"/>
                </a:solidFill>
              </a:rPr>
              <a:t>The Incorporated Research Institution for Seismology provides data about earthquakes within the last month at </a:t>
            </a:r>
            <a:r>
              <a:rPr lang="en-US" sz="3600" dirty="0">
                <a:solidFill>
                  <a:sysClr val="windowText" lastClr="000000"/>
                </a:solidFill>
                <a:hlinkClick r:id="rId2"/>
              </a:rPr>
              <a:t>http://ds.iris.edu/sm2/eventlist/</a:t>
            </a:r>
            <a:endParaRPr lang="en-US" sz="3600" dirty="0">
              <a:solidFill>
                <a:sysClr val="windowText" lastClr="000000"/>
              </a:solidFill>
            </a:endParaRPr>
          </a:p>
          <a:p>
            <a:pPr marL="0" indent="0">
              <a:buNone/>
            </a:pPr>
            <a:endParaRPr lang="en-US" sz="1800" dirty="0">
              <a:solidFill>
                <a:sysClr val="windowText" lastClr="000000"/>
              </a:solidFill>
            </a:endParaRPr>
          </a:p>
          <a:p>
            <a:pPr marL="0" indent="0">
              <a:buNone/>
            </a:pPr>
            <a:r>
              <a:rPr lang="en-US" sz="3600" dirty="0">
                <a:solidFill>
                  <a:sysClr val="windowText" lastClr="000000"/>
                </a:solidFill>
              </a:rPr>
              <a:t>You will choose earthquakes from that list and plot them on a world map using the earthquake’s GPS coordinates </a:t>
            </a:r>
          </a:p>
          <a:p>
            <a:pPr marL="0" indent="0">
              <a:buNone/>
            </a:pPr>
            <a:endParaRPr lang="en-US" sz="1800" dirty="0">
              <a:solidFill>
                <a:sysClr val="windowText" lastClr="000000"/>
              </a:solidFill>
            </a:endParaRPr>
          </a:p>
          <a:p>
            <a:pPr marL="0" indent="0">
              <a:buNone/>
            </a:pPr>
            <a:r>
              <a:rPr lang="en-US" sz="3600" dirty="0">
                <a:solidFill>
                  <a:sysClr val="windowText" lastClr="000000"/>
                </a:solidFill>
              </a:rPr>
              <a:t>Plot earthquakes on your map with a large dot: ●</a:t>
            </a:r>
          </a:p>
        </p:txBody>
      </p:sp>
    </p:spTree>
    <p:extLst>
      <p:ext uri="{BB962C8B-B14F-4D97-AF65-F5344CB8AC3E}">
        <p14:creationId xmlns:p14="http://schemas.microsoft.com/office/powerpoint/2010/main" val="163159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838200" y="544749"/>
            <a:ext cx="10873902" cy="6070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600" dirty="0">
                <a:solidFill>
                  <a:sysClr val="windowText" lastClr="000000"/>
                </a:solidFill>
              </a:rPr>
              <a:t>Using GPS coordinates</a:t>
            </a:r>
          </a:p>
          <a:p>
            <a:pPr marL="0" indent="0">
              <a:buNone/>
            </a:pPr>
            <a:r>
              <a:rPr lang="en-US" sz="3600" dirty="0">
                <a:solidFill>
                  <a:sysClr val="windowText" lastClr="000000"/>
                </a:solidFill>
              </a:rPr>
              <a:t>GPS coordinates are similar to ordered pairs</a:t>
            </a:r>
          </a:p>
          <a:p>
            <a:pPr marL="0" indent="0">
              <a:buNone/>
            </a:pPr>
            <a:r>
              <a:rPr lang="en-US" sz="3600" dirty="0">
                <a:solidFill>
                  <a:sysClr val="windowText" lastClr="000000"/>
                </a:solidFill>
              </a:rPr>
              <a:t>Instead of (x, y) you use (latitude, longitude)</a:t>
            </a:r>
          </a:p>
          <a:p>
            <a:pPr marL="0" indent="0">
              <a:buNone/>
            </a:pPr>
            <a:r>
              <a:rPr lang="en-US" sz="3600" dirty="0">
                <a:solidFill>
                  <a:sysClr val="windowText" lastClr="000000"/>
                </a:solidFill>
              </a:rPr>
              <a:t>Note that latitude is the y-axis and longitude is the x-axis</a:t>
            </a:r>
          </a:p>
        </p:txBody>
      </p:sp>
      <p:pic>
        <p:nvPicPr>
          <p:cNvPr id="3074" name="Picture 2" descr="http://www.satsig.net/world105.gif"/>
          <p:cNvPicPr>
            <a:picLocks noChangeAspect="1" noChangeArrowheads="1"/>
          </p:cNvPicPr>
          <p:nvPr/>
        </p:nvPicPr>
        <p:blipFill rotWithShape="1">
          <a:blip r:embed="rId3">
            <a:extLst>
              <a:ext uri="{28A0092B-C50C-407E-A947-70E740481C1C}">
                <a14:useLocalDpi xmlns:a14="http://schemas.microsoft.com/office/drawing/2010/main" val="0"/>
              </a:ext>
            </a:extLst>
          </a:blip>
          <a:srcRect b="4816"/>
          <a:stretch/>
        </p:blipFill>
        <p:spPr bwMode="auto">
          <a:xfrm>
            <a:off x="2701297" y="3546305"/>
            <a:ext cx="6789406" cy="326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23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838200" y="544749"/>
            <a:ext cx="10515600" cy="60700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600" dirty="0">
                <a:solidFill>
                  <a:sysClr val="windowText" lastClr="000000"/>
                </a:solidFill>
              </a:rPr>
              <a:t>Using GPS coordinates</a:t>
            </a:r>
          </a:p>
          <a:p>
            <a:pPr marL="0" indent="0">
              <a:buNone/>
            </a:pPr>
            <a:r>
              <a:rPr lang="en-US" sz="3600"/>
              <a:t>Seattle's coordinates are:</a:t>
            </a:r>
            <a:endParaRPr lang="en-US" sz="3600">
              <a:cs typeface="Calibri"/>
            </a:endParaRPr>
          </a:p>
          <a:p>
            <a:pPr marL="0" indent="0">
              <a:buNone/>
            </a:pPr>
            <a:endParaRPr lang="en-US" sz="3600" dirty="0">
              <a:solidFill>
                <a:sysClr val="windowText" lastClr="000000"/>
              </a:solidFill>
            </a:endParaRPr>
          </a:p>
          <a:p>
            <a:pPr marL="0" indent="0">
              <a:buNone/>
            </a:pPr>
            <a:r>
              <a:rPr lang="en-US" sz="3600"/>
              <a:t>Latitude: 47.61</a:t>
            </a:r>
            <a:endParaRPr lang="en-US" sz="3600">
              <a:cs typeface="Calibri"/>
            </a:endParaRPr>
          </a:p>
          <a:p>
            <a:pPr marL="0" indent="0">
              <a:buNone/>
            </a:pPr>
            <a:r>
              <a:rPr lang="en-US" sz="3600"/>
              <a:t>Longitude: -122.33</a:t>
            </a:r>
            <a:endParaRPr lang="en-US" sz="3600">
              <a:cs typeface="Calibri"/>
            </a:endParaRPr>
          </a:p>
          <a:p>
            <a:pPr marL="0" indent="0">
              <a:buNone/>
            </a:pPr>
            <a:endParaRPr lang="en-US" sz="3600" dirty="0">
              <a:solidFill>
                <a:sysClr val="windowText" lastClr="000000"/>
              </a:solidFill>
            </a:endParaRPr>
          </a:p>
          <a:p>
            <a:pPr marL="0" indent="0">
              <a:buNone/>
            </a:pPr>
            <a:r>
              <a:rPr lang="en-US" sz="3600"/>
              <a:t>GPS: (47.61, -122.33)</a:t>
            </a:r>
            <a:endParaRPr lang="en-US" sz="3600">
              <a:cs typeface="Calibri"/>
            </a:endParaRPr>
          </a:p>
        </p:txBody>
      </p:sp>
      <p:pic>
        <p:nvPicPr>
          <p:cNvPr id="2" name="Picture 1"/>
          <p:cNvPicPr>
            <a:picLocks noChangeAspect="1"/>
          </p:cNvPicPr>
          <p:nvPr/>
        </p:nvPicPr>
        <p:blipFill>
          <a:blip r:embed="rId3"/>
          <a:stretch>
            <a:fillRect/>
          </a:stretch>
        </p:blipFill>
        <p:spPr>
          <a:xfrm>
            <a:off x="5958574" y="1727875"/>
            <a:ext cx="5814326" cy="4897607"/>
          </a:xfrm>
          <a:prstGeom prst="rect">
            <a:avLst/>
          </a:prstGeom>
        </p:spPr>
      </p:pic>
      <p:cxnSp>
        <p:nvCxnSpPr>
          <p:cNvPr id="4" name="Straight Connector 3"/>
          <p:cNvCxnSpPr/>
          <p:nvPr/>
        </p:nvCxnSpPr>
        <p:spPr>
          <a:xfrm>
            <a:off x="5958574" y="4364747"/>
            <a:ext cx="58143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 idx="0"/>
            <a:endCxn id="2" idx="2"/>
          </p:cNvCxnSpPr>
          <p:nvPr/>
        </p:nvCxnSpPr>
        <p:spPr>
          <a:xfrm>
            <a:off x="8865737" y="1727875"/>
            <a:ext cx="0" cy="48976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25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tsig.net/world105.gif"/>
          <p:cNvPicPr>
            <a:picLocks noChangeAspect="1" noChangeArrowheads="1"/>
          </p:cNvPicPr>
          <p:nvPr/>
        </p:nvPicPr>
        <p:blipFill rotWithShape="1">
          <a:blip r:embed="rId3">
            <a:extLst>
              <a:ext uri="{28A0092B-C50C-407E-A947-70E740481C1C}">
                <a14:useLocalDpi xmlns:a14="http://schemas.microsoft.com/office/drawing/2010/main" val="0"/>
              </a:ext>
            </a:extLst>
          </a:blip>
          <a:srcRect b="4816"/>
          <a:stretch/>
        </p:blipFill>
        <p:spPr bwMode="auto">
          <a:xfrm>
            <a:off x="0" y="1735931"/>
            <a:ext cx="12702994" cy="51094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838200" y="544749"/>
            <a:ext cx="10515600" cy="6070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600" dirty="0">
                <a:solidFill>
                  <a:sysClr val="windowText" lastClr="000000"/>
                </a:solidFill>
              </a:rPr>
              <a:t>Practice on the board!</a:t>
            </a:r>
            <a:endParaRPr lang="en-US" sz="3600" dirty="0">
              <a:solidFill>
                <a:sysClr val="windowText" lastClr="000000"/>
              </a:solidFill>
            </a:endParaRPr>
          </a:p>
        </p:txBody>
      </p:sp>
    </p:spTree>
    <p:extLst>
      <p:ext uri="{BB962C8B-B14F-4D97-AF65-F5344CB8AC3E}">
        <p14:creationId xmlns:p14="http://schemas.microsoft.com/office/powerpoint/2010/main" val="308068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38200" y="544749"/>
            <a:ext cx="10515600" cy="654708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600" dirty="0">
                <a:solidFill>
                  <a:sysClr val="windowText" lastClr="000000"/>
                </a:solidFill>
                <a:hlinkClick r:id="rId3"/>
              </a:rPr>
              <a:t>ds.iris.edu/sm2/</a:t>
            </a:r>
            <a:r>
              <a:rPr lang="en-US" sz="9600" dirty="0" err="1">
                <a:solidFill>
                  <a:sysClr val="windowText" lastClr="000000"/>
                </a:solidFill>
                <a:hlinkClick r:id="rId3"/>
              </a:rPr>
              <a:t>eventlist</a:t>
            </a:r>
            <a:r>
              <a:rPr lang="en-US" sz="9600" dirty="0">
                <a:solidFill>
                  <a:sysClr val="windowText" lastClr="000000"/>
                </a:solidFill>
                <a:hlinkClick r:id="rId3"/>
              </a:rPr>
              <a:t>/</a:t>
            </a:r>
            <a:endParaRPr lang="en-US" sz="6000" dirty="0">
              <a:solidFill>
                <a:sysClr val="windowText" lastClr="000000"/>
              </a:solidFill>
            </a:endParaRPr>
          </a:p>
          <a:p>
            <a:pPr marL="0" indent="0">
              <a:buNone/>
            </a:pPr>
            <a:endParaRPr lang="en-US" sz="6000" dirty="0">
              <a:solidFill>
                <a:sysClr val="windowText" lastClr="000000"/>
              </a:solidFill>
            </a:endParaRPr>
          </a:p>
          <a:p>
            <a:pPr marL="0" indent="0">
              <a:buNone/>
            </a:pPr>
            <a:endParaRPr lang="en-US" sz="6000" dirty="0">
              <a:solidFill>
                <a:sysClr val="windowText" lastClr="000000"/>
              </a:solidFill>
            </a:endParaRPr>
          </a:p>
          <a:p>
            <a:pPr marL="0" indent="0">
              <a:buNone/>
            </a:pPr>
            <a:endParaRPr lang="en-US" sz="6000" dirty="0">
              <a:solidFill>
                <a:sysClr val="windowText" lastClr="000000"/>
              </a:solidFill>
            </a:endParaRPr>
          </a:p>
          <a:p>
            <a:pPr marL="0" indent="0">
              <a:buNone/>
            </a:pPr>
            <a:endParaRPr lang="en-US" sz="6000" dirty="0">
              <a:solidFill>
                <a:sysClr val="windowText" lastClr="000000"/>
              </a:solidFill>
            </a:endParaRPr>
          </a:p>
          <a:p>
            <a:pPr marL="0" indent="0">
              <a:buNone/>
            </a:pPr>
            <a:endParaRPr lang="en-US" sz="6000" dirty="0">
              <a:solidFill>
                <a:sysClr val="windowText" lastClr="000000"/>
              </a:solidFill>
            </a:endParaRPr>
          </a:p>
          <a:p>
            <a:pPr marL="0" indent="0">
              <a:buNone/>
            </a:pPr>
            <a:r>
              <a:rPr lang="en-US" sz="4700" b="1" dirty="0">
                <a:solidFill>
                  <a:srgbClr val="4472C4"/>
                </a:solidFill>
              </a:rPr>
              <a:t>Positive latitude</a:t>
            </a:r>
            <a:r>
              <a:rPr lang="en-US" sz="4700" dirty="0">
                <a:solidFill>
                  <a:srgbClr val="4472C4"/>
                </a:solidFill>
              </a:rPr>
              <a:t> is </a:t>
            </a:r>
            <a:r>
              <a:rPr lang="en-US" sz="4700" b="1" dirty="0">
                <a:solidFill>
                  <a:srgbClr val="4472C4"/>
                </a:solidFill>
              </a:rPr>
              <a:t>north</a:t>
            </a:r>
            <a:r>
              <a:rPr lang="en-US" sz="4700" dirty="0">
                <a:solidFill>
                  <a:sysClr val="windowText" lastClr="000000"/>
                </a:solidFill>
              </a:rPr>
              <a:t>				</a:t>
            </a:r>
            <a:r>
              <a:rPr lang="en-US" sz="4700" dirty="0" err="1">
                <a:solidFill>
                  <a:sysClr val="windowText" lastClr="000000"/>
                </a:solidFill>
              </a:rPr>
              <a:t>Lat</a:t>
            </a:r>
            <a:r>
              <a:rPr lang="en-US" sz="4700" dirty="0">
                <a:solidFill>
                  <a:sysClr val="windowText" lastClr="000000"/>
                </a:solidFill>
              </a:rPr>
              <a:t>: -12.88</a:t>
            </a:r>
          </a:p>
          <a:p>
            <a:pPr marL="0" indent="0">
              <a:buNone/>
            </a:pPr>
            <a:r>
              <a:rPr lang="en-US" sz="4700" b="1" dirty="0">
                <a:solidFill>
                  <a:srgbClr val="DA0000"/>
                </a:solidFill>
              </a:rPr>
              <a:t>Negative latitude </a:t>
            </a:r>
            <a:r>
              <a:rPr lang="en-US" sz="4700" dirty="0">
                <a:solidFill>
                  <a:srgbClr val="DA0000"/>
                </a:solidFill>
              </a:rPr>
              <a:t>is </a:t>
            </a:r>
            <a:r>
              <a:rPr lang="en-US" sz="4700" b="1" dirty="0">
                <a:solidFill>
                  <a:srgbClr val="DA0000"/>
                </a:solidFill>
              </a:rPr>
              <a:t>south</a:t>
            </a:r>
            <a:r>
              <a:rPr lang="en-US" sz="4700" dirty="0">
                <a:solidFill>
                  <a:sysClr val="windowText" lastClr="000000"/>
                </a:solidFill>
              </a:rPr>
              <a:t>				Long: 169.05</a:t>
            </a:r>
          </a:p>
          <a:p>
            <a:pPr marL="0" indent="0">
              <a:buNone/>
            </a:pPr>
            <a:endParaRPr lang="en-US" sz="4700" dirty="0">
              <a:solidFill>
                <a:sysClr val="windowText" lastClr="000000"/>
              </a:solidFill>
            </a:endParaRPr>
          </a:p>
          <a:p>
            <a:pPr marL="0" indent="0">
              <a:buNone/>
            </a:pPr>
            <a:r>
              <a:rPr lang="en-US" sz="4700" b="1" dirty="0">
                <a:solidFill>
                  <a:srgbClr val="00AC21"/>
                </a:solidFill>
              </a:rPr>
              <a:t>Positive longitude </a:t>
            </a:r>
            <a:r>
              <a:rPr lang="en-US" sz="4700" dirty="0">
                <a:solidFill>
                  <a:srgbClr val="00AC21"/>
                </a:solidFill>
              </a:rPr>
              <a:t>is </a:t>
            </a:r>
            <a:r>
              <a:rPr lang="en-US" sz="4700" b="1" dirty="0">
                <a:solidFill>
                  <a:srgbClr val="00AC21"/>
                </a:solidFill>
              </a:rPr>
              <a:t>east</a:t>
            </a:r>
            <a:r>
              <a:rPr lang="en-US" sz="4700" dirty="0">
                <a:solidFill>
                  <a:srgbClr val="00AC21"/>
                </a:solidFill>
              </a:rPr>
              <a:t>	</a:t>
            </a:r>
            <a:r>
              <a:rPr lang="en-US" sz="4700" dirty="0">
                <a:solidFill>
                  <a:sysClr val="windowText" lastClr="000000"/>
                </a:solidFill>
              </a:rPr>
              <a:t>			(-12.88, 169.05)</a:t>
            </a:r>
          </a:p>
          <a:p>
            <a:pPr marL="0" indent="0">
              <a:buNone/>
            </a:pPr>
            <a:r>
              <a:rPr lang="en-US" sz="4700" b="1" dirty="0">
                <a:solidFill>
                  <a:srgbClr val="AB00DA"/>
                </a:solidFill>
              </a:rPr>
              <a:t>Negative longitude </a:t>
            </a:r>
            <a:r>
              <a:rPr lang="en-US" sz="4700" dirty="0">
                <a:solidFill>
                  <a:srgbClr val="AB00DA"/>
                </a:solidFill>
              </a:rPr>
              <a:t>is </a:t>
            </a:r>
            <a:r>
              <a:rPr lang="en-US" sz="4700" b="1" dirty="0">
                <a:solidFill>
                  <a:srgbClr val="AB00DA"/>
                </a:solidFill>
              </a:rPr>
              <a:t>west</a:t>
            </a:r>
            <a:r>
              <a:rPr lang="en-US" sz="4700" dirty="0">
                <a:solidFill>
                  <a:sysClr val="windowText" lastClr="000000"/>
                </a:solidFill>
              </a:rPr>
              <a:t>			</a:t>
            </a:r>
            <a:endParaRPr lang="en-US" sz="6000" dirty="0">
              <a:solidFill>
                <a:sysClr val="windowText" lastClr="000000"/>
              </a:solidFill>
            </a:endParaRPr>
          </a:p>
        </p:txBody>
      </p:sp>
      <p:pic>
        <p:nvPicPr>
          <p:cNvPr id="6" name="Picture 2" descr="http://www.satsig.net/world105.gif"/>
          <p:cNvPicPr>
            <a:picLocks noChangeAspect="1" noChangeArrowheads="1"/>
          </p:cNvPicPr>
          <p:nvPr/>
        </p:nvPicPr>
        <p:blipFill rotWithShape="1">
          <a:blip r:embed="rId4">
            <a:extLst>
              <a:ext uri="{28A0092B-C50C-407E-A947-70E740481C1C}">
                <a14:useLocalDpi xmlns:a14="http://schemas.microsoft.com/office/drawing/2010/main" val="0"/>
              </a:ext>
            </a:extLst>
          </a:blip>
          <a:srcRect b="4816"/>
          <a:stretch/>
        </p:blipFill>
        <p:spPr bwMode="auto">
          <a:xfrm>
            <a:off x="339097" y="1696413"/>
            <a:ext cx="5172168" cy="24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121669" y="1696413"/>
            <a:ext cx="5842535" cy="2491345"/>
          </a:xfrm>
          <a:prstGeom prst="rect">
            <a:avLst/>
          </a:prstGeom>
        </p:spPr>
      </p:pic>
      <p:sp>
        <p:nvSpPr>
          <p:cNvPr id="8" name="Rectangle 7"/>
          <p:cNvSpPr/>
          <p:nvPr/>
        </p:nvSpPr>
        <p:spPr>
          <a:xfrm>
            <a:off x="6121669" y="2464067"/>
            <a:ext cx="5842535" cy="442762"/>
          </a:xfrm>
          <a:prstGeom prst="rect">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Up 1"/>
          <p:cNvSpPr/>
          <p:nvPr/>
        </p:nvSpPr>
        <p:spPr>
          <a:xfrm>
            <a:off x="353568" y="4238253"/>
            <a:ext cx="484632" cy="418809"/>
          </a:xfrm>
          <a:prstGeom prst="up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Arrow: Up 8"/>
          <p:cNvSpPr/>
          <p:nvPr/>
        </p:nvSpPr>
        <p:spPr>
          <a:xfrm rot="10800000">
            <a:off x="353568" y="4733501"/>
            <a:ext cx="484632" cy="418809"/>
          </a:xfrm>
          <a:prstGeom prst="upArrow">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p:cNvSpPr/>
          <p:nvPr/>
        </p:nvSpPr>
        <p:spPr>
          <a:xfrm rot="5400000">
            <a:off x="388213" y="5668158"/>
            <a:ext cx="484632" cy="418809"/>
          </a:xfrm>
          <a:prstGeom prst="upArrow">
            <a:avLst/>
          </a:prstGeom>
          <a:solidFill>
            <a:srgbClr val="00AC2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Arrow: Up 10"/>
          <p:cNvSpPr/>
          <p:nvPr/>
        </p:nvSpPr>
        <p:spPr>
          <a:xfrm rot="16200000">
            <a:off x="329340" y="6139352"/>
            <a:ext cx="484632" cy="418809"/>
          </a:xfrm>
          <a:prstGeom prst="upArrow">
            <a:avLst/>
          </a:prstGeom>
          <a:solidFill>
            <a:srgbClr val="AB0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676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1682</Words>
  <Application>Microsoft Office PowerPoint</Application>
  <PresentationFormat>Widescreen</PresentationFormat>
  <Paragraphs>99</Paragraphs>
  <Slides>15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 Sheldon</dc:creator>
  <cp:lastModifiedBy>Eli Sheldon</cp:lastModifiedBy>
  <cp:revision>192</cp:revision>
  <dcterms:created xsi:type="dcterms:W3CDTF">2016-01-26T17:15:50Z</dcterms:created>
  <dcterms:modified xsi:type="dcterms:W3CDTF">2021-07-17T18:02:05Z</dcterms:modified>
</cp:coreProperties>
</file>