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78" r:id="rId11"/>
    <p:sldId id="27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Dosis" panose="0201050302020206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Dosis" panose="0201050302020206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09F-5F87-4B9E-AC34-2C180493B28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7F78-64F7-4DB8-92F4-7CB01EE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3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09F-5F87-4B9E-AC34-2C180493B28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7F78-64F7-4DB8-92F4-7CB01EE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4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09F-5F87-4B9E-AC34-2C180493B28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7F78-64F7-4DB8-92F4-7CB01EE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0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osis" panose="0201050302020206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osis" panose="02010503020202060003" pitchFamily="2" charset="0"/>
              </a:defRPr>
            </a:lvl1pPr>
            <a:lvl2pPr>
              <a:defRPr>
                <a:latin typeface="Dosis" panose="02010503020202060003" pitchFamily="2" charset="0"/>
              </a:defRPr>
            </a:lvl2pPr>
            <a:lvl3pPr>
              <a:defRPr>
                <a:latin typeface="Dosis" panose="02010503020202060003" pitchFamily="2" charset="0"/>
              </a:defRPr>
            </a:lvl3pPr>
            <a:lvl4pPr>
              <a:defRPr>
                <a:latin typeface="Dosis" panose="02010503020202060003" pitchFamily="2" charset="0"/>
              </a:defRPr>
            </a:lvl4pPr>
            <a:lvl5pPr>
              <a:defRPr>
                <a:latin typeface="Dosis" panose="0201050302020206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09F-5F87-4B9E-AC34-2C180493B28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7F78-64F7-4DB8-92F4-7CB01EE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09F-5F87-4B9E-AC34-2C180493B28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7F78-64F7-4DB8-92F4-7CB01EE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09F-5F87-4B9E-AC34-2C180493B28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7F78-64F7-4DB8-92F4-7CB01EE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0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09F-5F87-4B9E-AC34-2C180493B28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7F78-64F7-4DB8-92F4-7CB01EE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09F-5F87-4B9E-AC34-2C180493B28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7F78-64F7-4DB8-92F4-7CB01EE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09F-5F87-4B9E-AC34-2C180493B28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7F78-64F7-4DB8-92F4-7CB01EE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1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09F-5F87-4B9E-AC34-2C180493B28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7F78-64F7-4DB8-92F4-7CB01EE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6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09F-5F87-4B9E-AC34-2C180493B28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7F78-64F7-4DB8-92F4-7CB01EE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B09F-5F87-4B9E-AC34-2C180493B28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7F78-64F7-4DB8-92F4-7CB01EE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2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0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703" y="1122363"/>
            <a:ext cx="9579427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Dosis" panose="02010503020202060003" pitchFamily="2" charset="0"/>
              </a:rPr>
              <a:t>Designing a Greek Monument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Dosis" panose="02010503020202060003" pitchFamily="2" charset="0"/>
              </a:rPr>
              <a:t>In 3D!</a:t>
            </a:r>
          </a:p>
        </p:txBody>
      </p:sp>
    </p:spTree>
    <p:extLst>
      <p:ext uri="{BB962C8B-B14F-4D97-AF65-F5344CB8AC3E}">
        <p14:creationId xmlns:p14="http://schemas.microsoft.com/office/powerpoint/2010/main" val="67871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rubric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49329"/>
              </p:ext>
            </p:extLst>
          </p:nvPr>
        </p:nvGraphicFramePr>
        <p:xfrm>
          <a:off x="0" y="1431938"/>
          <a:ext cx="12191998" cy="5426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3700023863"/>
                    </a:ext>
                  </a:extLst>
                </a:gridCol>
                <a:gridCol w="2742353">
                  <a:extLst>
                    <a:ext uri="{9D8B030D-6E8A-4147-A177-3AD203B41FA5}">
                      <a16:colId xmlns:a16="http://schemas.microsoft.com/office/drawing/2014/main" val="3474281744"/>
                    </a:ext>
                  </a:extLst>
                </a:gridCol>
                <a:gridCol w="2743482">
                  <a:extLst>
                    <a:ext uri="{9D8B030D-6E8A-4147-A177-3AD203B41FA5}">
                      <a16:colId xmlns:a16="http://schemas.microsoft.com/office/drawing/2014/main" val="2493310899"/>
                    </a:ext>
                  </a:extLst>
                </a:gridCol>
                <a:gridCol w="2743482">
                  <a:extLst>
                    <a:ext uri="{9D8B030D-6E8A-4147-A177-3AD203B41FA5}">
                      <a16:colId xmlns:a16="http://schemas.microsoft.com/office/drawing/2014/main" val="1619789337"/>
                    </a:ext>
                  </a:extLst>
                </a:gridCol>
                <a:gridCol w="2743482">
                  <a:extLst>
                    <a:ext uri="{9D8B030D-6E8A-4147-A177-3AD203B41FA5}">
                      <a16:colId xmlns:a16="http://schemas.microsoft.com/office/drawing/2014/main" val="740707035"/>
                    </a:ext>
                  </a:extLst>
                </a:gridCol>
              </a:tblGrid>
              <a:tr h="5107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Doesn’t meet expectations [0]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Approaching expectations [1-4]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Meets expectations [5-8]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Exceeds expectations [9-10]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extLst>
                  <a:ext uri="{0D108BD9-81ED-4DB2-BD59-A6C34878D82A}">
                    <a16:rowId xmlns:a16="http://schemas.microsoft.com/office/drawing/2014/main" val="838822722"/>
                  </a:ext>
                </a:extLst>
              </a:tr>
              <a:tr h="10329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Sketch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Sketch not completed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Sketch is not understandable</a:t>
                      </a:r>
                      <a:endParaRPr lang="en-US" sz="1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Sketch doesn’t relate to 3D model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Sketch is understandable</a:t>
                      </a:r>
                      <a:endParaRPr lang="en-US" sz="1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Sketch was used while creating 3D model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Sketch is clear and well thought out</a:t>
                      </a:r>
                      <a:endParaRPr lang="en-US" sz="1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Sketch closely aligns with 3D model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extLst>
                  <a:ext uri="{0D108BD9-81ED-4DB2-BD59-A6C34878D82A}">
                    <a16:rowId xmlns:a16="http://schemas.microsoft.com/office/drawing/2014/main" val="88286581"/>
                  </a:ext>
                </a:extLst>
              </a:tr>
              <a:tr h="12941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3D monument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3D monument not completed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3D monument uses fewer than five elements</a:t>
                      </a:r>
                      <a:endParaRPr lang="en-US" sz="1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3D monument does not reflect Ancient Greek style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3D monument uses between five and ten elements</a:t>
                      </a:r>
                      <a:endParaRPr lang="en-US" sz="1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3D monument could be seen as using Ancient Greek style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3D monument uses more than ten elements</a:t>
                      </a:r>
                      <a:endParaRPr lang="en-US" sz="1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3D monument is a clear reflection of Ancient Greek style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extLst>
                  <a:ext uri="{0D108BD9-81ED-4DB2-BD59-A6C34878D82A}">
                    <a16:rowId xmlns:a16="http://schemas.microsoft.com/office/drawing/2014/main" val="2017955133"/>
                  </a:ext>
                </a:extLst>
              </a:tr>
              <a:tr h="15552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Written explanation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Written explanation not completed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Written explanation shorter than two full paragraphs</a:t>
                      </a:r>
                      <a:endParaRPr lang="en-US" sz="1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Written explanation does not connect chosen topic with monument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Written explanation is at least two paragraphs</a:t>
                      </a:r>
                      <a:endParaRPr lang="en-US" sz="1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Written explanation makes some attempt to connect chosen topic with monument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Written explanation is at least two well-structured paragraphs</a:t>
                      </a:r>
                      <a:endParaRPr lang="en-US" sz="19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Written explanation clearly connects chosen topic with monument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extLst>
                  <a:ext uri="{0D108BD9-81ED-4DB2-BD59-A6C34878D82A}">
                    <a16:rowId xmlns:a16="http://schemas.microsoft.com/office/drawing/2014/main" val="2174020255"/>
                  </a:ext>
                </a:extLst>
              </a:tr>
              <a:tr h="10329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Creativity and effort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Total lack of creativity or effort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Some creativity is seen across all elements</a:t>
                      </a:r>
                      <a:endParaRPr lang="en-US" sz="1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Some components show signs of effort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Creativity is seen across all elements</a:t>
                      </a:r>
                      <a:endParaRPr lang="en-US" sz="1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All elements show signs of effort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All elements are exceptionally creative and clearly took a great deal of effort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34" marR="122034" marT="0" marB="0"/>
                </a:tc>
                <a:extLst>
                  <a:ext uri="{0D108BD9-81ED-4DB2-BD59-A6C34878D82A}">
                    <a16:rowId xmlns:a16="http://schemas.microsoft.com/office/drawing/2014/main" val="420165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46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956719"/>
            <a:ext cx="9144000" cy="944562"/>
          </a:xfrm>
        </p:spPr>
        <p:txBody>
          <a:bodyPr>
            <a:normAutofit/>
          </a:bodyPr>
          <a:lstStyle/>
          <a:p>
            <a:r>
              <a:rPr lang="en-US" dirty="0"/>
              <a:t>Go to: tinkercad.com</a:t>
            </a:r>
          </a:p>
        </p:txBody>
      </p:sp>
    </p:spTree>
    <p:extLst>
      <p:ext uri="{BB962C8B-B14F-4D97-AF65-F5344CB8AC3E}">
        <p14:creationId xmlns:p14="http://schemas.microsoft.com/office/powerpoint/2010/main" val="265785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5" name="Arrow: Right 4"/>
          <p:cNvSpPr/>
          <p:nvPr/>
        </p:nvSpPr>
        <p:spPr>
          <a:xfrm>
            <a:off x="8420100" y="1333500"/>
            <a:ext cx="1634526" cy="809625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5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5" name="Arrow: Right 4"/>
          <p:cNvSpPr/>
          <p:nvPr/>
        </p:nvSpPr>
        <p:spPr>
          <a:xfrm>
            <a:off x="3524250" y="3076575"/>
            <a:ext cx="1634526" cy="809625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19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5" name="Arrow: Right 4"/>
          <p:cNvSpPr/>
          <p:nvPr/>
        </p:nvSpPr>
        <p:spPr>
          <a:xfrm>
            <a:off x="4133850" y="2476500"/>
            <a:ext cx="1634526" cy="809625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19475" y="285750"/>
            <a:ext cx="5353050" cy="6286500"/>
            <a:chOff x="3419475" y="285750"/>
            <a:chExt cx="5353050" cy="6286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475" y="285750"/>
              <a:ext cx="5353050" cy="62865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752850" y="2457450"/>
              <a:ext cx="3667125" cy="3305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3381" t="70000" r="12277" b="10454"/>
            <a:stretch/>
          </p:blipFill>
          <p:spPr>
            <a:xfrm>
              <a:off x="3609975" y="2243137"/>
              <a:ext cx="4514850" cy="1228725"/>
            </a:xfrm>
            <a:prstGeom prst="rect">
              <a:avLst/>
            </a:prstGeom>
          </p:spPr>
        </p:pic>
      </p:grpSp>
      <p:sp>
        <p:nvSpPr>
          <p:cNvPr id="7" name="Arrow: Right 6"/>
          <p:cNvSpPr/>
          <p:nvPr/>
        </p:nvSpPr>
        <p:spPr>
          <a:xfrm>
            <a:off x="2621262" y="2166938"/>
            <a:ext cx="1634526" cy="809625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0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285750"/>
            <a:ext cx="5353050" cy="6286500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>
            <a:off x="5829300" y="4191000"/>
            <a:ext cx="1634526" cy="809625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9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3" name="Arrow: Right 2"/>
          <p:cNvSpPr/>
          <p:nvPr/>
        </p:nvSpPr>
        <p:spPr>
          <a:xfrm>
            <a:off x="3876675" y="2114550"/>
            <a:ext cx="1634526" cy="809625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4" name="Arrow: Right 3"/>
          <p:cNvSpPr/>
          <p:nvPr/>
        </p:nvSpPr>
        <p:spPr>
          <a:xfrm>
            <a:off x="200026" y="6207832"/>
            <a:ext cx="1634526" cy="809625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40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3" name="Arrow: Right 2"/>
          <p:cNvSpPr/>
          <p:nvPr/>
        </p:nvSpPr>
        <p:spPr>
          <a:xfrm>
            <a:off x="1019175" y="619125"/>
            <a:ext cx="1634526" cy="809625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8173" y="5308600"/>
            <a:ext cx="5231752" cy="830997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Complete the first </a:t>
            </a:r>
            <a:r>
              <a:rPr lang="en-US" sz="2400" u="sng" dirty="0"/>
              <a:t>five</a:t>
            </a:r>
            <a:r>
              <a:rPr lang="en-US" sz="2400" dirty="0"/>
              <a:t> lessons, stopping </a:t>
            </a:r>
            <a:br>
              <a:rPr lang="en-US" sz="2400" dirty="0"/>
            </a:br>
            <a:r>
              <a:rPr lang="en-US" sz="2400" dirty="0"/>
              <a:t>when you complete the Key Ring</a:t>
            </a:r>
          </a:p>
        </p:txBody>
      </p:sp>
    </p:spTree>
    <p:extLst>
      <p:ext uri="{BB962C8B-B14F-4D97-AF65-F5344CB8AC3E}">
        <p14:creationId xmlns:p14="http://schemas.microsoft.com/office/powerpoint/2010/main" val="84640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Greek Monuments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dedicated to one of the Greek gods, sometimes to battles</a:t>
            </a:r>
          </a:p>
          <a:p>
            <a:r>
              <a:rPr lang="en-US" dirty="0"/>
              <a:t>Pillars. Pillars everywhere.</a:t>
            </a:r>
          </a:p>
          <a:p>
            <a:r>
              <a:rPr lang="en-US" dirty="0"/>
              <a:t>Unlike some modern monuments, these buildings all had functions – they were used by Greek citizens for a purpose, not just as a remembrance</a:t>
            </a:r>
          </a:p>
        </p:txBody>
      </p:sp>
    </p:spTree>
    <p:extLst>
      <p:ext uri="{BB962C8B-B14F-4D97-AF65-F5344CB8AC3E}">
        <p14:creationId xmlns:p14="http://schemas.microsoft.com/office/powerpoint/2010/main" val="2312944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3" name="Arrow: Right 2"/>
          <p:cNvSpPr/>
          <p:nvPr/>
        </p:nvSpPr>
        <p:spPr>
          <a:xfrm>
            <a:off x="2095500" y="5762625"/>
            <a:ext cx="1634526" cy="809625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77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597" y="5651500"/>
            <a:ext cx="5841727" cy="830997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When you are done, make sure you paste the</a:t>
            </a:r>
            <a:br>
              <a:rPr lang="en-US" sz="2400" dirty="0"/>
            </a:br>
            <a:r>
              <a:rPr lang="en-US" sz="2400" dirty="0"/>
              <a:t>Share link into your Google Doc</a:t>
            </a:r>
          </a:p>
        </p:txBody>
      </p:sp>
    </p:spTree>
    <p:extLst>
      <p:ext uri="{BB962C8B-B14F-4D97-AF65-F5344CB8AC3E}">
        <p14:creationId xmlns:p14="http://schemas.microsoft.com/office/powerpoint/2010/main" val="355178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4" name="Arrow: Right 3"/>
          <p:cNvSpPr/>
          <p:nvPr/>
        </p:nvSpPr>
        <p:spPr>
          <a:xfrm>
            <a:off x="2946400" y="5140325"/>
            <a:ext cx="1634526" cy="809625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87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9525"/>
            <a:ext cx="12192000" cy="6848475"/>
            <a:chOff x="0" y="9525"/>
            <a:chExt cx="12192000" cy="68484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525"/>
              <a:ext cx="12192000" cy="68484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31860" t="19564" r="31759" b="52973"/>
            <a:stretch/>
          </p:blipFill>
          <p:spPr>
            <a:xfrm>
              <a:off x="3860800" y="1409699"/>
              <a:ext cx="4470400" cy="2660651"/>
            </a:xfrm>
            <a:prstGeom prst="rect">
              <a:avLst/>
            </a:prstGeom>
          </p:spPr>
        </p:pic>
      </p:grpSp>
      <p:sp>
        <p:nvSpPr>
          <p:cNvPr id="7" name="Arrow: Right 6"/>
          <p:cNvSpPr/>
          <p:nvPr/>
        </p:nvSpPr>
        <p:spPr>
          <a:xfrm>
            <a:off x="5867400" y="2435225"/>
            <a:ext cx="1634526" cy="809625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8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Parthenon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Functioned as a temple</a:t>
            </a:r>
          </a:p>
          <a:p>
            <a:r>
              <a:rPr lang="en-US" dirty="0"/>
              <a:t>Dedicated to Athena</a:t>
            </a:r>
          </a:p>
          <a:p>
            <a:r>
              <a:rPr lang="en-US" dirty="0"/>
              <a:t>Built 438 BC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837392"/>
            <a:ext cx="7143750" cy="50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5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Epidaurus Theater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Functioned as a theater</a:t>
            </a:r>
          </a:p>
          <a:p>
            <a:r>
              <a:rPr lang="en-US" dirty="0"/>
              <a:t>Dedicated to </a:t>
            </a:r>
            <a:r>
              <a:rPr lang="en-US" dirty="0" err="1"/>
              <a:t>Asklepios</a:t>
            </a:r>
            <a:r>
              <a:rPr lang="en-US" dirty="0"/>
              <a:t>, god of healing</a:t>
            </a:r>
          </a:p>
          <a:p>
            <a:r>
              <a:rPr lang="en-US" dirty="0"/>
              <a:t>Built</a:t>
            </a:r>
            <a:br>
              <a:rPr lang="en-US" dirty="0"/>
            </a:br>
            <a:r>
              <a:rPr lang="en-US" dirty="0"/>
              <a:t>325 BC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8450"/>
            <a:ext cx="97536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9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 of Artemis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Functioned as a temple</a:t>
            </a:r>
          </a:p>
          <a:p>
            <a:r>
              <a:rPr lang="en-US" dirty="0"/>
              <a:t>Dedicated to Artemis</a:t>
            </a:r>
          </a:p>
          <a:p>
            <a:r>
              <a:rPr lang="en-US" dirty="0"/>
              <a:t>Built 580 BC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37" y="2413869"/>
            <a:ext cx="6409563" cy="44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8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Stadium at Olympia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site of Olympic games</a:t>
            </a:r>
          </a:p>
          <a:p>
            <a:r>
              <a:rPr lang="en-US" dirty="0"/>
              <a:t>Dedicated to Zeus, as were the games</a:t>
            </a:r>
          </a:p>
          <a:p>
            <a:r>
              <a:rPr lang="en-US" dirty="0"/>
              <a:t>Built 560 BC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2528887"/>
            <a:ext cx="5772150" cy="4329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49" y="3943351"/>
            <a:ext cx="3886201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1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Treasury of Athens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Functioned as a treasury</a:t>
            </a:r>
          </a:p>
          <a:p>
            <a:r>
              <a:rPr lang="en-US" dirty="0"/>
              <a:t>Dedicated to winning the Battle of Marathon</a:t>
            </a:r>
          </a:p>
          <a:p>
            <a:r>
              <a:rPr lang="en-US" dirty="0"/>
              <a:t>Built 480 BC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-14287"/>
            <a:ext cx="4581525" cy="68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2500 years later… it’s 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Choose an event, a god/goddess or some other aspect of Ancient Greece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Sketch a monument design dedicated to whatever you chose – use </a:t>
            </a:r>
            <a:r>
              <a:rPr lang="en-US" u="sng" dirty="0"/>
              <a:t>abstraction</a:t>
            </a:r>
            <a:r>
              <a:rPr lang="en-US" dirty="0"/>
              <a:t> to think about how your architecture relates to your topic!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your monument in 3D using </a:t>
            </a:r>
            <a:r>
              <a:rPr lang="en-US" dirty="0" err="1"/>
              <a:t>TinkerCad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</a:t>
            </a:r>
            <a:r>
              <a:rPr lang="en-US" b="1" dirty="0"/>
              <a:t>two</a:t>
            </a:r>
            <a:r>
              <a:rPr lang="en-US" dirty="0"/>
              <a:t> paragraphs to accompany your design describing how you came up with the idea and how your monument relates to your topic</a:t>
            </a:r>
          </a:p>
        </p:txBody>
      </p:sp>
    </p:spTree>
    <p:extLst>
      <p:ext uri="{BB962C8B-B14F-4D97-AF65-F5344CB8AC3E}">
        <p14:creationId xmlns:p14="http://schemas.microsoft.com/office/powerpoint/2010/main" val="107580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TinkerCad</a:t>
            </a:r>
            <a:endParaRPr lang="en-US" dirty="0"/>
          </a:p>
        </p:txBody>
      </p:sp>
      <p:pic>
        <p:nvPicPr>
          <p:cNvPr id="1026" name="Picture 2" descr="Generic placeholder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62075"/>
            <a:ext cx="93726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9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446</Words>
  <Application>Microsoft Office PowerPoint</Application>
  <PresentationFormat>Widescreen</PresentationFormat>
  <Paragraphs>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Dosis</vt:lpstr>
      <vt:lpstr>Times New Roman</vt:lpstr>
      <vt:lpstr>Office Theme</vt:lpstr>
      <vt:lpstr>Designing a Greek Monument</vt:lpstr>
      <vt:lpstr>Ancient Greek Monuments</vt:lpstr>
      <vt:lpstr>Parthenon</vt:lpstr>
      <vt:lpstr>Epidaurus Theater</vt:lpstr>
      <vt:lpstr>Temple of Artemis</vt:lpstr>
      <vt:lpstr>Stadium at Olympia</vt:lpstr>
      <vt:lpstr>Treasury of Athens</vt:lpstr>
      <vt:lpstr>2500 years later… it’s your turn!</vt:lpstr>
      <vt:lpstr>TinkerCad</vt:lpstr>
      <vt:lpstr>Grading rubric</vt:lpstr>
      <vt:lpstr>Go to: tinkercad.com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Sheldon</dc:creator>
  <cp:lastModifiedBy>Eli Sheldon</cp:lastModifiedBy>
  <cp:revision>44</cp:revision>
  <dcterms:created xsi:type="dcterms:W3CDTF">2017-05-04T13:38:44Z</dcterms:created>
  <dcterms:modified xsi:type="dcterms:W3CDTF">2017-05-30T15:35:55Z</dcterms:modified>
</cp:coreProperties>
</file>