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DD4FB-B7B2-4291-A4DB-FB9708FFB87C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EA60-8704-4B50-BBAF-B605118B4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54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DD4FB-B7B2-4291-A4DB-FB9708FFB87C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EA60-8704-4B50-BBAF-B605118B4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573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DD4FB-B7B2-4291-A4DB-FB9708FFB87C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EA60-8704-4B50-BBAF-B605118B4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22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DD4FB-B7B2-4291-A4DB-FB9708FFB87C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EA60-8704-4B50-BBAF-B605118B4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65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DD4FB-B7B2-4291-A4DB-FB9708FFB87C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EA60-8704-4B50-BBAF-B605118B4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693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DD4FB-B7B2-4291-A4DB-FB9708FFB87C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EA60-8704-4B50-BBAF-B605118B4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091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DD4FB-B7B2-4291-A4DB-FB9708FFB87C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EA60-8704-4B50-BBAF-B605118B4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589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DD4FB-B7B2-4291-A4DB-FB9708FFB87C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EA60-8704-4B50-BBAF-B605118B4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65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DD4FB-B7B2-4291-A4DB-FB9708FFB87C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EA60-8704-4B50-BBAF-B605118B4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339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DD4FB-B7B2-4291-A4DB-FB9708FFB87C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EA60-8704-4B50-BBAF-B605118B4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04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DD4FB-B7B2-4291-A4DB-FB9708FFB87C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EA60-8704-4B50-BBAF-B605118B4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857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l="-25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DD4FB-B7B2-4291-A4DB-FB9708FFB87C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EEA60-8704-4B50-BBAF-B605118B4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27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Body System</a:t>
            </a:r>
            <a:br>
              <a:rPr lang="en-US" dirty="0"/>
            </a:br>
            <a:r>
              <a:rPr lang="en-US" dirty="0"/>
              <a:t>Amusement Parks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It’s like your favorite water park, but with blood!</a:t>
            </a:r>
          </a:p>
        </p:txBody>
      </p:sp>
    </p:spTree>
    <p:extLst>
      <p:ext uri="{BB962C8B-B14F-4D97-AF65-F5344CB8AC3E}">
        <p14:creationId xmlns:p14="http://schemas.microsoft.com/office/powerpoint/2010/main" val="140998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we are and what we want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529552" cy="4351338"/>
          </a:xfrm>
        </p:spPr>
        <p:txBody>
          <a:bodyPr/>
          <a:lstStyle/>
          <a:p>
            <a:r>
              <a:rPr lang="en-US" dirty="0"/>
              <a:t>A local, highly wealthy investment firm specializing in unique amusement parks is looking to you for help</a:t>
            </a:r>
          </a:p>
          <a:p>
            <a:r>
              <a:rPr lang="en-US" dirty="0"/>
              <a:t>They are now accepting proposals for a new $150 million amusement park in your town based on the human body</a:t>
            </a:r>
          </a:p>
          <a:p>
            <a:r>
              <a:rPr lang="en-US" dirty="0"/>
              <a:t>Your team will create a 3D scale model of your proposed amusement park, as well as a presentation explaining each attraction within the park</a:t>
            </a:r>
          </a:p>
        </p:txBody>
      </p:sp>
      <p:pic>
        <p:nvPicPr>
          <p:cNvPr id="1026" name="Picture 2" descr="http://www.pngall.com/wp-content/uploads/2016/03/Money-Free-Download-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063" y="1001948"/>
            <a:ext cx="4585885" cy="585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662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scale model must include: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90485"/>
          </a:xfrm>
        </p:spPr>
        <p:txBody>
          <a:bodyPr>
            <a:normAutofit/>
          </a:bodyPr>
          <a:lstStyle/>
          <a:p>
            <a:r>
              <a:rPr lang="en-US" dirty="0"/>
              <a:t>At least five total attractions (rides, concession stands, games, </a:t>
            </a:r>
            <a:r>
              <a:rPr lang="en-US" dirty="0" err="1"/>
              <a:t>etc</a:t>
            </a:r>
            <a:r>
              <a:rPr lang="en-US" dirty="0"/>
              <a:t>) representing at least five of these body systems:</a:t>
            </a:r>
          </a:p>
          <a:p>
            <a:pPr lvl="1"/>
            <a:r>
              <a:rPr lang="en-US" dirty="0"/>
              <a:t>Circulatory system</a:t>
            </a:r>
          </a:p>
          <a:p>
            <a:pPr lvl="1"/>
            <a:r>
              <a:rPr lang="en-US" dirty="0"/>
              <a:t>Respiratory system</a:t>
            </a:r>
          </a:p>
          <a:p>
            <a:pPr lvl="1"/>
            <a:r>
              <a:rPr lang="en-US" dirty="0"/>
              <a:t>Nervous system</a:t>
            </a:r>
          </a:p>
          <a:p>
            <a:pPr lvl="1"/>
            <a:r>
              <a:rPr lang="en-US" dirty="0"/>
              <a:t>Digestive system</a:t>
            </a:r>
          </a:p>
          <a:p>
            <a:pPr lvl="1"/>
            <a:r>
              <a:rPr lang="en-US" dirty="0"/>
              <a:t>Muscular system</a:t>
            </a:r>
          </a:p>
          <a:p>
            <a:pPr lvl="1"/>
            <a:r>
              <a:rPr lang="en-US"/>
              <a:t>Skeletal system</a:t>
            </a:r>
            <a:endParaRPr lang="en-US" dirty="0"/>
          </a:p>
          <a:p>
            <a:r>
              <a:rPr lang="en-US" dirty="0"/>
              <a:t>Park entrance, a ticket booth, walkways, and signs for each attraction</a:t>
            </a:r>
            <a:endParaRPr lang="en-US" i="1" dirty="0"/>
          </a:p>
          <a:p>
            <a:r>
              <a:rPr lang="en-US" i="1" dirty="0"/>
              <a:t>Optional: </a:t>
            </a:r>
            <a:r>
              <a:rPr lang="en-US" dirty="0"/>
              <a:t>trees and bushes, fountains, parking lot, other elements commonly found in amusement parks</a:t>
            </a:r>
            <a:endParaRPr lang="en-US" i="1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52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presentation must include: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name for each attraction, as well as a description (at least three sentences) that describes how it relates to the body system and body parts (organs, muscles, bones, </a:t>
            </a:r>
            <a:r>
              <a:rPr lang="en-US" dirty="0" err="1"/>
              <a:t>etc</a:t>
            </a:r>
            <a:r>
              <a:rPr lang="en-US" dirty="0"/>
              <a:t>) it is based on</a:t>
            </a:r>
          </a:p>
          <a:p>
            <a:r>
              <a:rPr lang="en-US" dirty="0"/>
              <a:t>The name of your amusement park</a:t>
            </a:r>
          </a:p>
          <a:p>
            <a:r>
              <a:rPr lang="en-US" dirty="0"/>
              <a:t>What makes your amusement park better than the other proposals – why should we fund your idea?</a:t>
            </a:r>
          </a:p>
        </p:txBody>
      </p:sp>
    </p:spTree>
    <p:extLst>
      <p:ext uri="{BB962C8B-B14F-4D97-AF65-F5344CB8AC3E}">
        <p14:creationId xmlns:p14="http://schemas.microsoft.com/office/powerpoint/2010/main" val="1866028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Attraction Ideas</a:t>
            </a:r>
          </a:p>
        </p:txBody>
      </p:sp>
      <p:pic>
        <p:nvPicPr>
          <p:cNvPr id="1026" name="Picture 2" descr="Image result for roller coa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13" y="3693887"/>
            <a:ext cx="4218819" cy="316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bumper ca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546" y="-1"/>
            <a:ext cx="4723454" cy="377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Cable ca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337" y="3693886"/>
            <a:ext cx="4725663" cy="316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93584" y="18256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Roller coaster</a:t>
            </a:r>
          </a:p>
          <a:p>
            <a:r>
              <a:rPr lang="en-US" dirty="0"/>
              <a:t>Carousel</a:t>
            </a:r>
          </a:p>
          <a:p>
            <a:r>
              <a:rPr lang="en-US" dirty="0"/>
              <a:t>Bumper cars</a:t>
            </a:r>
          </a:p>
          <a:p>
            <a:r>
              <a:rPr lang="en-US" dirty="0"/>
              <a:t>Ferris Wheel</a:t>
            </a:r>
          </a:p>
          <a:p>
            <a:r>
              <a:rPr lang="en-US" dirty="0"/>
              <a:t>Water slide</a:t>
            </a:r>
          </a:p>
          <a:p>
            <a:r>
              <a:rPr lang="en-US" dirty="0"/>
              <a:t>Funhouse</a:t>
            </a:r>
          </a:p>
          <a:p>
            <a:r>
              <a:rPr lang="en-US" dirty="0"/>
              <a:t>Cable cars</a:t>
            </a:r>
          </a:p>
          <a:p>
            <a:r>
              <a:rPr lang="en-US" dirty="0"/>
              <a:t>Hot Shot</a:t>
            </a:r>
          </a:p>
          <a:p>
            <a:r>
              <a:rPr lang="en-US" dirty="0" err="1"/>
              <a:t>Whac</a:t>
            </a:r>
            <a:r>
              <a:rPr lang="en-US" dirty="0"/>
              <a:t>-a-Mole</a:t>
            </a:r>
          </a:p>
        </p:txBody>
      </p:sp>
    </p:spTree>
    <p:extLst>
      <p:ext uri="{BB962C8B-B14F-4D97-AF65-F5344CB8AC3E}">
        <p14:creationId xmlns:p14="http://schemas.microsoft.com/office/powerpoint/2010/main" val="3353461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 rubric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899434"/>
              </p:ext>
            </p:extLst>
          </p:nvPr>
        </p:nvGraphicFramePr>
        <p:xfrm>
          <a:off x="-1" y="1448948"/>
          <a:ext cx="12192002" cy="5310418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1917965">
                  <a:extLst>
                    <a:ext uri="{9D8B030D-6E8A-4147-A177-3AD203B41FA5}">
                      <a16:colId xmlns:a16="http://schemas.microsoft.com/office/drawing/2014/main" val="3455939860"/>
                    </a:ext>
                  </a:extLst>
                </a:gridCol>
                <a:gridCol w="3424679">
                  <a:extLst>
                    <a:ext uri="{9D8B030D-6E8A-4147-A177-3AD203B41FA5}">
                      <a16:colId xmlns:a16="http://schemas.microsoft.com/office/drawing/2014/main" val="2982669046"/>
                    </a:ext>
                  </a:extLst>
                </a:gridCol>
                <a:gridCol w="3424679">
                  <a:extLst>
                    <a:ext uri="{9D8B030D-6E8A-4147-A177-3AD203B41FA5}">
                      <a16:colId xmlns:a16="http://schemas.microsoft.com/office/drawing/2014/main" val="631015816"/>
                    </a:ext>
                  </a:extLst>
                </a:gridCol>
                <a:gridCol w="3424679">
                  <a:extLst>
                    <a:ext uri="{9D8B030D-6E8A-4147-A177-3AD203B41FA5}">
                      <a16:colId xmlns:a16="http://schemas.microsoft.com/office/drawing/2014/main" val="1998905909"/>
                    </a:ext>
                  </a:extLst>
                </a:gridCol>
              </a:tblGrid>
              <a:tr h="3240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Developing (5 </a:t>
                      </a:r>
                      <a:r>
                        <a:rPr lang="en-US" dirty="0" err="1"/>
                        <a:t>pt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Proficient (8pt)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Advanced (10pt)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594875"/>
                  </a:ext>
                </a:extLst>
              </a:tr>
              <a:tr h="744940">
                <a:tc>
                  <a:txBody>
                    <a:bodyPr/>
                    <a:lstStyle/>
                    <a:p>
                      <a:r>
                        <a:rPr lang="en-US" sz="1600" dirty="0"/>
                        <a:t>Scale</a:t>
                      </a:r>
                      <a:r>
                        <a:rPr lang="en-US" sz="1600" baseline="0" dirty="0"/>
                        <a:t> model execution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169863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Fewer than five attractions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169863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Missing some park elements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169863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At least five attractions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169863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All required park elements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8925" marR="0" lvl="0" indent="-17303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More than five attractions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8925" marR="0" lvl="0" indent="-17303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All required park elements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8925" marR="0" lvl="0" indent="-17303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At least two optional elements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106322"/>
                  </a:ext>
                </a:extLst>
              </a:tr>
              <a:tr h="1191905">
                <a:tc>
                  <a:txBody>
                    <a:bodyPr/>
                    <a:lstStyle/>
                    <a:p>
                      <a:r>
                        <a:rPr lang="en-US" sz="1600" dirty="0"/>
                        <a:t>PowerPoint execution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169863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Missing names or descriptions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169863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Descriptions are too short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169863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Poor design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169863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Argument for being the best is unpersuasive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169863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Names and descriptions for each attraction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169863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Good design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169863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Decent persuasive argument for being the best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8925" marR="0" lvl="0" indent="-17303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Names and descriptions for each attraction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8925" marR="0" lvl="0" indent="-17303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Professional design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8925" marR="0" lvl="0" indent="-17303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Excellent persuasive argument for being the best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152013"/>
                  </a:ext>
                </a:extLst>
              </a:tr>
              <a:tr h="1191905">
                <a:tc>
                  <a:txBody>
                    <a:bodyPr/>
                    <a:lstStyle/>
                    <a:p>
                      <a:r>
                        <a:rPr lang="en-US" sz="1600" dirty="0"/>
                        <a:t>Scientific relevance</a:t>
                      </a:r>
                      <a:r>
                        <a:rPr lang="en-US" sz="1600" baseline="0" dirty="0"/>
                        <a:t> and accuracy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169863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Little connection to body parts and systems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169863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Does not demonstrate understanding of all five body systems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169863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Good connections to body parts and systems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169863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Demonstrates understanding of all five body systems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8925" marR="0" lvl="0" indent="-17303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Strong connections to body parts and systems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8925" marR="0" lvl="0" indent="-17303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Demonstrates deep understanding of all five body systems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549486"/>
                  </a:ext>
                </a:extLst>
              </a:tr>
              <a:tr h="1278357">
                <a:tc>
                  <a:txBody>
                    <a:bodyPr/>
                    <a:lstStyle/>
                    <a:p>
                      <a:r>
                        <a:rPr lang="en-US" sz="1600" dirty="0"/>
                        <a:t>Creativity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169863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Attractions all seem similar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169863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Names are not related to the attractions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169863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Each attraction is distinct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169863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Names are relevant to the attraction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8925" marR="0" lvl="0" indent="-17303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Each attraction is distinct and seems like fun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8925" marR="0" lvl="0" indent="-17303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Names are relevant and humorous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607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1134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Instructions (within your teams)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 amusement parks you’ve been to, and different types of attractions you’ve seen</a:t>
            </a:r>
          </a:p>
          <a:p>
            <a:r>
              <a:rPr lang="en-US" dirty="0"/>
              <a:t>For each body system, brainstorm a few attraction ideas that could go in your amusement park. Attractions can represent one or more component within that system.</a:t>
            </a:r>
          </a:p>
          <a:p>
            <a:r>
              <a:rPr lang="en-US" dirty="0"/>
              <a:t>Decide which attractions you want in your amusement park based on available materials and creating a variety of attractions</a:t>
            </a:r>
          </a:p>
          <a:p>
            <a:r>
              <a:rPr lang="en-US" dirty="0"/>
              <a:t>Begin building your amusement park! Don’t forget to save enough time to create a professional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026945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512</Words>
  <Application>Microsoft Office PowerPoint</Application>
  <PresentationFormat>Widescreen</PresentationFormat>
  <Paragraphs>72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Symbol</vt:lpstr>
      <vt:lpstr>Times New Roman</vt:lpstr>
      <vt:lpstr>Office Theme</vt:lpstr>
      <vt:lpstr>Body System Amusement Parks</vt:lpstr>
      <vt:lpstr>Who we are and what we want</vt:lpstr>
      <vt:lpstr>Your scale model must include:</vt:lpstr>
      <vt:lpstr>Your presentation must include:</vt:lpstr>
      <vt:lpstr>Attraction Ideas</vt:lpstr>
      <vt:lpstr>Grading rubric</vt:lpstr>
      <vt:lpstr>Instructions (within your teams)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Body System Amusement Park</dc:title>
  <dc:creator>Eli Sheldon</dc:creator>
  <cp:lastModifiedBy>Eli Sheldon</cp:lastModifiedBy>
  <cp:revision>39</cp:revision>
  <dcterms:created xsi:type="dcterms:W3CDTF">2016-09-16T18:34:17Z</dcterms:created>
  <dcterms:modified xsi:type="dcterms:W3CDTF">2016-11-22T21:48:13Z</dcterms:modified>
</cp:coreProperties>
</file>